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 id="2147483835" r:id="rId2"/>
    <p:sldMasterId id="2147484354" r:id="rId3"/>
  </p:sldMasterIdLst>
  <p:notesMasterIdLst>
    <p:notesMasterId r:id="rId17"/>
  </p:notesMasterIdLst>
  <p:handoutMasterIdLst>
    <p:handoutMasterId r:id="rId18"/>
  </p:handoutMasterIdLst>
  <p:sldIdLst>
    <p:sldId id="1241" r:id="rId4"/>
    <p:sldId id="1269" r:id="rId5"/>
    <p:sldId id="1276" r:id="rId6"/>
    <p:sldId id="1274" r:id="rId7"/>
    <p:sldId id="1279" r:id="rId8"/>
    <p:sldId id="1253" r:id="rId9"/>
    <p:sldId id="1254" r:id="rId10"/>
    <p:sldId id="1260" r:id="rId11"/>
    <p:sldId id="1256" r:id="rId12"/>
    <p:sldId id="1277" r:id="rId13"/>
    <p:sldId id="1278" r:id="rId14"/>
    <p:sldId id="1271" r:id="rId15"/>
    <p:sldId id="1270" r:id="rId16"/>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305">
          <p15:clr>
            <a:srgbClr val="A4A3A4"/>
          </p15:clr>
        </p15:guide>
        <p15:guide id="2" orient="horz" pos="4196">
          <p15:clr>
            <a:srgbClr val="A4A3A4"/>
          </p15:clr>
        </p15:guide>
        <p15:guide id="3" orient="horz" pos="1216">
          <p15:clr>
            <a:srgbClr val="A4A3A4"/>
          </p15:clr>
        </p15:guide>
        <p15:guide id="4" pos="2880">
          <p15:clr>
            <a:srgbClr val="A4A3A4"/>
          </p15:clr>
        </p15:guide>
        <p15:guide id="5" pos="243">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7"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00"/>
    <a:srgbClr val="593160"/>
    <a:srgbClr val="FF3399"/>
    <a:srgbClr val="FFE6B3"/>
    <a:srgbClr val="BBE0E3"/>
    <a:srgbClr val="663300"/>
    <a:srgbClr val="FFCC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73" autoAdjust="0"/>
    <p:restoredTop sz="95109" autoAdjust="0"/>
  </p:normalViewPr>
  <p:slideViewPr>
    <p:cSldViewPr snapToGrid="0">
      <p:cViewPr varScale="1">
        <p:scale>
          <a:sx n="113" d="100"/>
          <a:sy n="113" d="100"/>
        </p:scale>
        <p:origin x="-1500" y="-108"/>
      </p:cViewPr>
      <p:guideLst>
        <p:guide orient="horz" pos="2305"/>
        <p:guide orient="horz" pos="4196"/>
        <p:guide orient="horz" pos="1216"/>
        <p:guide pos="2880"/>
        <p:guide pos="243"/>
      </p:guideLst>
    </p:cSldViewPr>
  </p:slideViewPr>
  <p:notesTextViewPr>
    <p:cViewPr>
      <p:scale>
        <a:sx n="150" d="100"/>
        <a:sy n="150" d="100"/>
      </p:scale>
      <p:origin x="0" y="0"/>
    </p:cViewPr>
  </p:notesTextViewPr>
  <p:sorterViewPr>
    <p:cViewPr varScale="1">
      <p:scale>
        <a:sx n="1" d="1"/>
        <a:sy n="1" d="1"/>
      </p:scale>
      <p:origin x="0" y="-8616"/>
    </p:cViewPr>
  </p:sorterViewPr>
  <p:notesViewPr>
    <p:cSldViewPr snapToGrid="0">
      <p:cViewPr>
        <p:scale>
          <a:sx n="100" d="100"/>
          <a:sy n="100" d="100"/>
        </p:scale>
        <p:origin x="-816" y="-72"/>
      </p:cViewPr>
      <p:guideLst>
        <p:guide orient="horz" pos="2928"/>
        <p:guide pos="2161"/>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5268" name="Rectangle 4"/>
          <p:cNvSpPr>
            <a:spLocks noGrp="1" noChangeArrowheads="1"/>
          </p:cNvSpPr>
          <p:nvPr>
            <p:ph type="ftr" sz="quarter" idx="2"/>
          </p:nvPr>
        </p:nvSpPr>
        <p:spPr bwMode="auto">
          <a:xfrm>
            <a:off x="2" y="8829677"/>
            <a:ext cx="2972422" cy="465138"/>
          </a:xfrm>
          <a:prstGeom prst="rect">
            <a:avLst/>
          </a:prstGeom>
          <a:noFill/>
          <a:ln w="9525">
            <a:noFill/>
            <a:miter lim="800000"/>
            <a:headEnd/>
            <a:tailEnd/>
          </a:ln>
          <a:effectLst/>
        </p:spPr>
        <p:txBody>
          <a:bodyPr vert="horz" wrap="square" lIns="90628" tIns="45314" rIns="90628" bIns="45314" numCol="1" anchor="b" anchorCtr="0" compatLnSpc="1">
            <a:prstTxWarp prst="textNoShape">
              <a:avLst/>
            </a:prstTxWarp>
          </a:bodyPr>
          <a:lstStyle>
            <a:lvl1pPr>
              <a:defRPr sz="1200">
                <a:latin typeface="Arial" charset="0"/>
              </a:defRPr>
            </a:lvl1pPr>
          </a:lstStyle>
          <a:p>
            <a:pPr>
              <a:defRPr/>
            </a:pPr>
            <a:endParaRPr lang="en-US"/>
          </a:p>
        </p:txBody>
      </p:sp>
      <p:sp>
        <p:nvSpPr>
          <p:cNvPr id="6" name="Slide Number Placeholder 5"/>
          <p:cNvSpPr>
            <a:spLocks noGrp="1"/>
          </p:cNvSpPr>
          <p:nvPr>
            <p:ph type="sldNum" sz="quarter" idx="3"/>
          </p:nvPr>
        </p:nvSpPr>
        <p:spPr>
          <a:xfrm>
            <a:off x="3884030" y="8829677"/>
            <a:ext cx="2972422" cy="465138"/>
          </a:xfrm>
          <a:prstGeom prst="rect">
            <a:avLst/>
          </a:prstGeom>
        </p:spPr>
        <p:txBody>
          <a:bodyPr vert="horz" lIns="90628" tIns="45314" rIns="90628" bIns="45314" rtlCol="0" anchor="b"/>
          <a:lstStyle>
            <a:lvl1pPr algn="r">
              <a:defRPr sz="1200">
                <a:latin typeface="Arial" pitchFamily="34" charset="0"/>
              </a:defRPr>
            </a:lvl1pPr>
          </a:lstStyle>
          <a:p>
            <a:pPr>
              <a:defRPr/>
            </a:pPr>
            <a:fld id="{813970C5-3086-45AF-B2D7-D0F2C2B8303F}" type="slidenum">
              <a:rPr lang="en-US"/>
              <a:pPr>
                <a:defRPr/>
              </a:pPr>
              <a:t>‹#›</a:t>
            </a:fld>
            <a:endParaRPr lang="en-US"/>
          </a:p>
        </p:txBody>
      </p:sp>
    </p:spTree>
    <p:extLst>
      <p:ext uri="{BB962C8B-B14F-4D97-AF65-F5344CB8AC3E}">
        <p14:creationId xmlns:p14="http://schemas.microsoft.com/office/powerpoint/2010/main" val="1693218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424" y="4416427"/>
            <a:ext cx="5485159" cy="4183062"/>
          </a:xfrm>
          <a:prstGeom prst="rect">
            <a:avLst/>
          </a:prstGeom>
          <a:noFill/>
          <a:ln w="9525">
            <a:noFill/>
            <a:miter lim="800000"/>
            <a:headEnd/>
            <a:tailEnd/>
          </a:ln>
          <a:effectLst/>
        </p:spPr>
        <p:txBody>
          <a:bodyPr vert="horz" wrap="square" lIns="92349" tIns="46174" rIns="92349" bIns="46174" numCol="1" anchor="t" anchorCtr="0" compatLnSpc="1">
            <a:prstTxWarp prst="textNoShape">
              <a:avLst/>
            </a:prstTxWarp>
          </a:bodyPr>
          <a:lstStyle/>
          <a:p>
            <a:pPr lvl="0"/>
            <a:r>
              <a:rPr lang="en-US" noProof="0"/>
              <a:t>Click to edit Master text styles</a:t>
            </a:r>
          </a:p>
        </p:txBody>
      </p:sp>
      <p:sp>
        <p:nvSpPr>
          <p:cNvPr id="4103" name="Rectangle 7"/>
          <p:cNvSpPr>
            <a:spLocks noGrp="1" noChangeArrowheads="1"/>
          </p:cNvSpPr>
          <p:nvPr>
            <p:ph type="sldNum" sz="quarter" idx="5"/>
          </p:nvPr>
        </p:nvSpPr>
        <p:spPr bwMode="auto">
          <a:xfrm>
            <a:off x="3884030" y="8829677"/>
            <a:ext cx="2972422" cy="465138"/>
          </a:xfrm>
          <a:prstGeom prst="rect">
            <a:avLst/>
          </a:prstGeom>
          <a:noFill/>
          <a:ln w="9525">
            <a:noFill/>
            <a:miter lim="800000"/>
            <a:headEnd/>
            <a:tailEnd/>
          </a:ln>
          <a:effectLst/>
        </p:spPr>
        <p:txBody>
          <a:bodyPr vert="horz" wrap="square" lIns="92349" tIns="46174" rIns="92349" bIns="46174" numCol="1" anchor="b" anchorCtr="0" compatLnSpc="1">
            <a:prstTxWarp prst="textNoShape">
              <a:avLst/>
            </a:prstTxWarp>
          </a:bodyPr>
          <a:lstStyle>
            <a:lvl1pPr algn="r" defTabSz="923580">
              <a:defRPr sz="1200">
                <a:latin typeface="Arial" charset="0"/>
              </a:defRPr>
            </a:lvl1pPr>
          </a:lstStyle>
          <a:p>
            <a:pPr>
              <a:defRPr/>
            </a:pPr>
            <a:fld id="{20189697-E589-4311-AAB6-6D771ABDCBC8}" type="slidenum">
              <a:rPr lang="en-US"/>
              <a:pPr>
                <a:defRPr/>
              </a:pPr>
              <a:t>‹#›</a:t>
            </a:fld>
            <a:endParaRPr lang="en-US" dirty="0"/>
          </a:p>
        </p:txBody>
      </p:sp>
    </p:spTree>
    <p:extLst>
      <p:ext uri="{BB962C8B-B14F-4D97-AF65-F5344CB8AC3E}">
        <p14:creationId xmlns:p14="http://schemas.microsoft.com/office/powerpoint/2010/main" val="247275249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189697-E589-4311-AAB6-6D771ABDCBC8}" type="slidenum">
              <a:rPr lang="en-US" smtClean="0"/>
              <a:pPr>
                <a:defRPr/>
              </a:pPr>
              <a:t>5</a:t>
            </a:fld>
            <a:endParaRPr lang="en-US" dirty="0"/>
          </a:p>
        </p:txBody>
      </p:sp>
    </p:spTree>
    <p:extLst>
      <p:ext uri="{BB962C8B-B14F-4D97-AF65-F5344CB8AC3E}">
        <p14:creationId xmlns:p14="http://schemas.microsoft.com/office/powerpoint/2010/main" val="366837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189697-E589-4311-AAB6-6D771ABDCBC8}" type="slidenum">
              <a:rPr lang="en-US" smtClean="0"/>
              <a:pPr>
                <a:defRPr/>
              </a:pPr>
              <a:t>6</a:t>
            </a:fld>
            <a:endParaRPr lang="en-US" dirty="0"/>
          </a:p>
        </p:txBody>
      </p:sp>
    </p:spTree>
    <p:extLst>
      <p:ext uri="{BB962C8B-B14F-4D97-AF65-F5344CB8AC3E}">
        <p14:creationId xmlns:p14="http://schemas.microsoft.com/office/powerpoint/2010/main" val="2025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189697-E589-4311-AAB6-6D771ABDCBC8}" type="slidenum">
              <a:rPr lang="en-US" smtClean="0"/>
              <a:pPr>
                <a:defRPr/>
              </a:pPr>
              <a:t>7</a:t>
            </a:fld>
            <a:endParaRPr lang="en-US" dirty="0"/>
          </a:p>
        </p:txBody>
      </p:sp>
    </p:spTree>
    <p:extLst>
      <p:ext uri="{BB962C8B-B14F-4D97-AF65-F5344CB8AC3E}">
        <p14:creationId xmlns:p14="http://schemas.microsoft.com/office/powerpoint/2010/main" val="169855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189697-E589-4311-AAB6-6D771ABDCBC8}" type="slidenum">
              <a:rPr lang="en-US" smtClean="0"/>
              <a:pPr>
                <a:defRPr/>
              </a:pPr>
              <a:t>8</a:t>
            </a:fld>
            <a:endParaRPr lang="en-US" dirty="0"/>
          </a:p>
        </p:txBody>
      </p:sp>
    </p:spTree>
    <p:extLst>
      <p:ext uri="{BB962C8B-B14F-4D97-AF65-F5344CB8AC3E}">
        <p14:creationId xmlns:p14="http://schemas.microsoft.com/office/powerpoint/2010/main" val="1066770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189697-E589-4311-AAB6-6D771ABDCBC8}" type="slidenum">
              <a:rPr lang="en-US" smtClean="0"/>
              <a:pPr>
                <a:defRPr/>
              </a:pPr>
              <a:t>11</a:t>
            </a:fld>
            <a:endParaRPr lang="en-US" dirty="0"/>
          </a:p>
        </p:txBody>
      </p:sp>
    </p:spTree>
    <p:extLst>
      <p:ext uri="{BB962C8B-B14F-4D97-AF65-F5344CB8AC3E}">
        <p14:creationId xmlns:p14="http://schemas.microsoft.com/office/powerpoint/2010/main" val="1057112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defRPr/>
            </a:pPr>
            <a:endParaRPr lang="en-US" sz="2000"/>
          </a:p>
        </p:txBody>
      </p:sp>
      <p:pic>
        <p:nvPicPr>
          <p:cNvPr id="5" name="Picture 3" descr="TAGLINE"/>
          <p:cNvPicPr>
            <a:picLocks noChangeAspect="1" noChangeArrowheads="1"/>
          </p:cNvPicPr>
          <p:nvPr userDrawn="1"/>
        </p:nvPicPr>
        <p:blipFill>
          <a:blip r:embed="rId2" cstate="print"/>
          <a:srcRect/>
          <a:stretch>
            <a:fillRect/>
          </a:stretch>
        </p:blipFill>
        <p:spPr bwMode="auto">
          <a:xfrm>
            <a:off x="2376488" y="6394450"/>
            <a:ext cx="5145087" cy="211138"/>
          </a:xfrm>
          <a:prstGeom prst="rect">
            <a:avLst/>
          </a:prstGeom>
          <a:noFill/>
          <a:ln w="9525">
            <a:noFill/>
            <a:miter lim="800000"/>
            <a:headEnd/>
            <a:tailEnd/>
          </a:ln>
        </p:spPr>
      </p:pic>
      <p:grpSp>
        <p:nvGrpSpPr>
          <p:cNvPr id="6" name="Group 4"/>
          <p:cNvGrpSpPr>
            <a:grpSpLocks/>
          </p:cNvGrpSpPr>
          <p:nvPr userDrawn="1"/>
        </p:nvGrpSpPr>
        <p:grpSpPr bwMode="auto">
          <a:xfrm>
            <a:off x="460375" y="6111875"/>
            <a:ext cx="1012825" cy="554038"/>
            <a:chOff x="290" y="3850"/>
            <a:chExt cx="638" cy="349"/>
          </a:xfrm>
        </p:grpSpPr>
        <p:pic>
          <p:nvPicPr>
            <p:cNvPr id="7" name="Picture 5" descr="1BLUE"/>
            <p:cNvPicPr>
              <a:picLocks noChangeAspect="1" noChangeArrowheads="1"/>
            </p:cNvPicPr>
            <p:nvPr userDrawn="1"/>
          </p:nvPicPr>
          <p:blipFill>
            <a:blip r:embed="rId3" cstate="print"/>
            <a:srcRect/>
            <a:stretch>
              <a:fillRect/>
            </a:stretch>
          </p:blipFill>
          <p:spPr bwMode="auto">
            <a:xfrm>
              <a:off x="290" y="3850"/>
              <a:ext cx="574" cy="346"/>
            </a:xfrm>
            <a:prstGeom prst="rect">
              <a:avLst/>
            </a:prstGeom>
            <a:noFill/>
            <a:ln w="9525">
              <a:noFill/>
              <a:miter lim="800000"/>
              <a:headEnd/>
              <a:tailEnd/>
            </a:ln>
          </p:spPr>
        </p:pic>
        <p:sp>
          <p:nvSpPr>
            <p:cNvPr id="8" name="Text Box 6"/>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a:defRPr/>
              </a:pPr>
              <a:r>
                <a:rPr lang="en-US" sz="400"/>
                <a:t>TM</a:t>
              </a:r>
            </a:p>
          </p:txBody>
        </p:sp>
      </p:grpSp>
      <p:sp>
        <p:nvSpPr>
          <p:cNvPr id="144391" name="Rectangle 7"/>
          <p:cNvSpPr>
            <a:spLocks noGrp="1" noChangeArrowheads="1"/>
          </p:cNvSpPr>
          <p:nvPr>
            <p:ph type="ctrTitle" sz="quarter"/>
          </p:nvPr>
        </p:nvSpPr>
        <p:spPr>
          <a:xfrm>
            <a:off x="685800" y="1493838"/>
            <a:ext cx="7772400" cy="1470025"/>
          </a:xfrm>
        </p:spPr>
        <p:txBody>
          <a:bodyPr lIns="91440" tIns="45720" rIns="91440" bIns="45720"/>
          <a:lstStyle>
            <a:lvl1pPr>
              <a:defRPr sz="3600"/>
            </a:lvl1pPr>
          </a:lstStyle>
          <a:p>
            <a:r>
              <a:rPr lang="en-US"/>
              <a:t>Click to edit Master title style</a:t>
            </a:r>
          </a:p>
        </p:txBody>
      </p:sp>
      <p:sp>
        <p:nvSpPr>
          <p:cNvPr id="144392" name="Rectangle 8"/>
          <p:cNvSpPr>
            <a:spLocks noGrp="1" noChangeArrowheads="1"/>
          </p:cNvSpPr>
          <p:nvPr>
            <p:ph type="subTitle" sz="quarter" idx="1"/>
          </p:nvPr>
        </p:nvSpPr>
        <p:spPr>
          <a:xfrm>
            <a:off x="1371600" y="3222625"/>
            <a:ext cx="6400800" cy="617538"/>
          </a:xfrm>
        </p:spPr>
        <p:txBody>
          <a:bodyPr lIns="91440" tIns="45720" rIns="91440" bIns="45720"/>
          <a:lstStyle>
            <a:lvl1pPr marL="0" indent="0" algn="ctr">
              <a:buFont typeface="Wingdings" pitchFamily="2" charset="2"/>
              <a:buNone/>
              <a:defRPr sz="2400"/>
            </a:lvl1pPr>
          </a:lstStyle>
          <a:p>
            <a:r>
              <a:rPr lang="en-US"/>
              <a:t>Author name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650875"/>
            <a:ext cx="2009775" cy="522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50875"/>
            <a:ext cx="5876925" cy="522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286000" cy="5592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74638"/>
            <a:ext cx="67056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52"/>
          <p:cNvSpPr>
            <a:spLocks noChangeArrowheads="1"/>
          </p:cNvSpPr>
          <p:nvPr/>
        </p:nvSpPr>
        <p:spPr bwMode="auto">
          <a:xfrm>
            <a:off x="215900" y="4051300"/>
            <a:ext cx="4813300" cy="1828800"/>
          </a:xfrm>
          <a:prstGeom prst="rect">
            <a:avLst/>
          </a:prstGeom>
          <a:solidFill>
            <a:srgbClr val="491B48"/>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6" name="Rectangle 52"/>
          <p:cNvSpPr>
            <a:spLocks noChangeArrowheads="1"/>
          </p:cNvSpPr>
          <p:nvPr/>
        </p:nvSpPr>
        <p:spPr bwMode="auto">
          <a:xfrm>
            <a:off x="228600" y="2127250"/>
            <a:ext cx="6718300"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7" name="Rectangle 6"/>
          <p:cNvSpPr/>
          <p:nvPr/>
        </p:nvSpPr>
        <p:spPr>
          <a:xfrm>
            <a:off x="7010400" y="212725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295400" y="20320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010400" y="203200"/>
            <a:ext cx="1828800" cy="1828800"/>
          </a:xfrm>
          <a:prstGeom prst="rect">
            <a:avLst/>
          </a:prstGeom>
          <a:solidFill>
            <a:srgbClr val="4B5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13" descr="ODS color vertical.jpg"/>
          <p:cNvPicPr>
            <a:picLocks noChangeAspect="1"/>
          </p:cNvPicPr>
          <p:nvPr/>
        </p:nvPicPr>
        <p:blipFill>
          <a:blip r:embed="rId2" cstate="print"/>
          <a:srcRect/>
          <a:stretch>
            <a:fillRect/>
          </a:stretch>
        </p:blipFill>
        <p:spPr bwMode="auto">
          <a:xfrm>
            <a:off x="7104063" y="4508500"/>
            <a:ext cx="1641475" cy="914400"/>
          </a:xfrm>
          <a:prstGeom prst="rect">
            <a:avLst/>
          </a:prstGeom>
          <a:noFill/>
          <a:ln w="9525">
            <a:noFill/>
            <a:miter lim="800000"/>
            <a:headEnd/>
            <a:tailEnd/>
          </a:ln>
        </p:spPr>
      </p:pic>
      <p:sp>
        <p:nvSpPr>
          <p:cNvPr id="11" name="Rectangle 52"/>
          <p:cNvSpPr>
            <a:spLocks noChangeArrowheads="1"/>
          </p:cNvSpPr>
          <p:nvPr/>
        </p:nvSpPr>
        <p:spPr bwMode="auto">
          <a:xfrm>
            <a:off x="215900" y="203200"/>
            <a:ext cx="990600" cy="1828800"/>
          </a:xfrm>
          <a:prstGeom prst="rect">
            <a:avLst/>
          </a:prstGeom>
          <a:solidFill>
            <a:srgbClr val="3E72AB"/>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12" name="Rectangle 11"/>
          <p:cNvSpPr/>
          <p:nvPr/>
        </p:nvSpPr>
        <p:spPr>
          <a:xfrm>
            <a:off x="5105400" y="20320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3200400" y="20320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0" descr="DHHS_Logo_Black.eps"/>
          <p:cNvPicPr>
            <a:picLocks noChangeAspect="1"/>
          </p:cNvPicPr>
          <p:nvPr/>
        </p:nvPicPr>
        <p:blipFill>
          <a:blip r:embed="rId3" cstate="print"/>
          <a:srcRect/>
          <a:stretch>
            <a:fillRect/>
          </a:stretch>
        </p:blipFill>
        <p:spPr bwMode="auto">
          <a:xfrm>
            <a:off x="5462588" y="4394200"/>
            <a:ext cx="1114425" cy="1143000"/>
          </a:xfrm>
          <a:prstGeom prst="rect">
            <a:avLst/>
          </a:prstGeom>
          <a:noFill/>
          <a:ln w="9525">
            <a:noFill/>
            <a:miter lim="800000"/>
            <a:headEnd/>
            <a:tailEnd/>
          </a:ln>
        </p:spPr>
      </p:pic>
      <p:sp>
        <p:nvSpPr>
          <p:cNvPr id="37" name="Title 36"/>
          <p:cNvSpPr>
            <a:spLocks noGrp="1"/>
          </p:cNvSpPr>
          <p:nvPr>
            <p:ph type="title"/>
          </p:nvPr>
        </p:nvSpPr>
        <p:spPr>
          <a:xfrm>
            <a:off x="410210" y="2310130"/>
            <a:ext cx="6355080" cy="1463040"/>
          </a:xfrm>
          <a:prstGeom prst="rect">
            <a:avLst/>
          </a:prstGeom>
        </p:spPr>
        <p:txBody>
          <a:bodyPr>
            <a:normAutofit/>
          </a:bodyPr>
          <a:lstStyle>
            <a:lvl1pPr algn="l">
              <a:defRPr sz="4000" b="1"/>
            </a:lvl1pPr>
          </a:lstStyle>
          <a:p>
            <a:r>
              <a:rPr lang="en-US"/>
              <a:t>Click to edit Master title style</a:t>
            </a:r>
            <a:endParaRPr lang="en-US" dirty="0"/>
          </a:p>
        </p:txBody>
      </p:sp>
      <p:sp>
        <p:nvSpPr>
          <p:cNvPr id="40" name="Text Placeholder 39"/>
          <p:cNvSpPr>
            <a:spLocks noGrp="1"/>
          </p:cNvSpPr>
          <p:nvPr>
            <p:ph type="body" sz="quarter" idx="10"/>
          </p:nvPr>
        </p:nvSpPr>
        <p:spPr>
          <a:xfrm>
            <a:off x="215900" y="6019800"/>
            <a:ext cx="8623300" cy="673100"/>
          </a:xfrm>
          <a:prstGeom prst="rect">
            <a:avLst/>
          </a:prstGeom>
        </p:spPr>
        <p:txBody>
          <a:bodyPr anchor="ctr">
            <a:normAutofit/>
          </a:bodyPr>
          <a:lstStyle>
            <a:lvl1pPr marL="0" indent="0" algn="l">
              <a:spcAft>
                <a:spcPts val="0"/>
              </a:spcAft>
              <a:buFont typeface="Arial"/>
              <a:buNone/>
              <a:defRPr sz="2400" b="0"/>
            </a:lvl1pPr>
          </a:lstStyle>
          <a:p>
            <a:pPr lvl="0"/>
            <a:r>
              <a:rPr lang="en-US"/>
              <a:t>Click to edit Master text styles</a:t>
            </a:r>
          </a:p>
        </p:txBody>
      </p:sp>
      <p:sp>
        <p:nvSpPr>
          <p:cNvPr id="17" name="Text Placeholder 39"/>
          <p:cNvSpPr>
            <a:spLocks noGrp="1"/>
          </p:cNvSpPr>
          <p:nvPr>
            <p:ph type="body" sz="quarter" idx="11"/>
          </p:nvPr>
        </p:nvSpPr>
        <p:spPr>
          <a:xfrm>
            <a:off x="405130" y="4234180"/>
            <a:ext cx="4434840" cy="1463040"/>
          </a:xfrm>
          <a:prstGeom prst="rect">
            <a:avLst/>
          </a:prstGeom>
        </p:spPr>
        <p:txBody>
          <a:bodyPr anchor="ctr">
            <a:normAutofit/>
          </a:bodyPr>
          <a:lstStyle>
            <a:lvl1pPr marL="0" indent="0" algn="l">
              <a:spcAft>
                <a:spcPts val="0"/>
              </a:spcAft>
              <a:buFont typeface="Arial"/>
              <a:buNone/>
              <a:defRPr sz="2400">
                <a:solidFill>
                  <a:srgbClr val="FFFFFF"/>
                </a:solidFill>
              </a:defRPr>
            </a:lvl1pPr>
          </a:lstStyle>
          <a:p>
            <a:pPr lvl="0"/>
            <a:r>
              <a:rPr lang="en-US"/>
              <a:t>Click to edit Master text styles</a:t>
            </a:r>
          </a:p>
        </p:txBody>
      </p:sp>
    </p:spTree>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Layout 1">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yout 2">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4B5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13"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ayout 3">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10"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yout 4">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10"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5">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4B5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10"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yout 6">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4B5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10"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 7">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4B5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10"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yout 8">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4B5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10"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yout 9">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10"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ayout 10">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4B5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10"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yout 11">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9"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yout 12">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9"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yout 13">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9"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yout 14">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4B5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9"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yout 15">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9"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ayout 16">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9"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31863" y="1763713"/>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03788" y="1763713"/>
            <a:ext cx="38211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ayout 17">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9"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ayout 18">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4B5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7"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ayout 19">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9"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ayout 20">
    <p:spTree>
      <p:nvGrpSpPr>
        <p:cNvPr id="1" name=""/>
        <p:cNvGrpSpPr/>
        <p:nvPr/>
      </p:nvGrpSpPr>
      <p:grpSpPr>
        <a:xfrm>
          <a:off x="0" y="0"/>
          <a:ext cx="0" cy="0"/>
          <a:chOff x="0" y="0"/>
          <a:chExt cx="0" cy="0"/>
        </a:xfrm>
      </p:grpSpPr>
      <p:sp>
        <p:nvSpPr>
          <p:cNvPr id="4" name="Rectangle 52"/>
          <p:cNvSpPr>
            <a:spLocks noChangeArrowheads="1"/>
          </p:cNvSpPr>
          <p:nvPr/>
        </p:nvSpPr>
        <p:spPr bwMode="auto">
          <a:xfrm>
            <a:off x="190500" y="203200"/>
            <a:ext cx="4937125" cy="18288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5" name="Rectangle 4"/>
          <p:cNvSpPr/>
          <p:nvPr/>
        </p:nvSpPr>
        <p:spPr>
          <a:xfrm>
            <a:off x="5219700" y="20320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24700" y="20320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373062" y="386080"/>
            <a:ext cx="4572000" cy="1463040"/>
          </a:xfrm>
          <a:prstGeom prst="rect">
            <a:avLst/>
          </a:prstGeom>
        </p:spPr>
        <p:txBody>
          <a:bodyPr anchor="ctr">
            <a:normAutofit/>
          </a:bodyPr>
          <a:lstStyle>
            <a:lvl1pPr algn="l">
              <a:defRPr sz="4000" b="1">
                <a:solidFill>
                  <a:srgbClr val="000000"/>
                </a:solidFill>
              </a:defRPr>
            </a:lvl1pPr>
          </a:lstStyle>
          <a:p>
            <a:r>
              <a:rPr lang="en-US"/>
              <a:t>Click to edit Master title style</a:t>
            </a:r>
            <a:endParaRPr lang="en-US" dirty="0"/>
          </a:p>
        </p:txBody>
      </p:sp>
      <p:sp>
        <p:nvSpPr>
          <p:cNvPr id="9" name="Content Placeholder 2"/>
          <p:cNvSpPr>
            <a:spLocks noGrp="1"/>
          </p:cNvSpPr>
          <p:nvPr>
            <p:ph idx="1"/>
          </p:nvPr>
        </p:nvSpPr>
        <p:spPr>
          <a:xfrm>
            <a:off x="190500" y="2298700"/>
            <a:ext cx="8763000" cy="4322763"/>
          </a:xfrm>
          <a:prstGeom prst="rect">
            <a:avLst/>
          </a:prstGeom>
        </p:spPr>
        <p:txBody>
          <a:bodyPr/>
          <a:lstStyle>
            <a:lvl1pPr marL="225425" indent="-225425">
              <a:buSzPct val="120000"/>
              <a:buFont typeface="Arial" pitchFamily="34" charset="0"/>
              <a:buChar char="•"/>
              <a:defRPr sz="2400"/>
            </a:lvl1pPr>
            <a:lvl2pPr>
              <a:buFont typeface="Wingdings" charset="2"/>
              <a:buChar char="§"/>
              <a:defRPr sz="2400"/>
            </a:lvl2pPr>
            <a:lvl3pPr>
              <a:buSzPct val="85000"/>
              <a:buFont typeface="Courier New" pitchFamily="49" charset="0"/>
              <a:buChar char="o"/>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ull Page Graphic 1">
    <p:spTree>
      <p:nvGrpSpPr>
        <p:cNvPr id="1" name=""/>
        <p:cNvGrpSpPr/>
        <p:nvPr/>
      </p:nvGrpSpPr>
      <p:grpSpPr>
        <a:xfrm>
          <a:off x="0" y="0"/>
          <a:ext cx="0" cy="0"/>
          <a:chOff x="0" y="0"/>
          <a:chExt cx="0" cy="0"/>
        </a:xfrm>
      </p:grpSpPr>
      <p:sp>
        <p:nvSpPr>
          <p:cNvPr id="3" name="Rectangle 52"/>
          <p:cNvSpPr>
            <a:spLocks noChangeArrowheads="1"/>
          </p:cNvSpPr>
          <p:nvPr/>
        </p:nvSpPr>
        <p:spPr bwMode="auto">
          <a:xfrm>
            <a:off x="190500" y="203200"/>
            <a:ext cx="8763000" cy="1143000"/>
          </a:xfrm>
          <a:prstGeom prst="rect">
            <a:avLst/>
          </a:prstGeom>
          <a:solidFill>
            <a:srgbClr val="E9D9C3"/>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4" name="Title 1"/>
          <p:cNvSpPr>
            <a:spLocks noGrp="1"/>
          </p:cNvSpPr>
          <p:nvPr>
            <p:ph type="title"/>
          </p:nvPr>
        </p:nvSpPr>
        <p:spPr>
          <a:xfrm>
            <a:off x="342900" y="317500"/>
            <a:ext cx="8458200" cy="914400"/>
          </a:xfrm>
          <a:prstGeom prst="rect">
            <a:avLst/>
          </a:prstGeom>
        </p:spPr>
        <p:txBody>
          <a:bodyPr vert="horz" anchor="ctr"/>
          <a:lstStyle>
            <a:lvl1pPr algn="l">
              <a:defRPr sz="4000" b="1"/>
            </a:lvl1pPr>
          </a:lstStyle>
          <a:p>
            <a:r>
              <a:rPr lang="en-US"/>
              <a:t>Click to edit Master title style</a:t>
            </a:r>
            <a:endParaRPr lang="en-US" dirty="0"/>
          </a:p>
        </p:txBody>
      </p:sp>
    </p:spTree>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ull Page Graphic 2">
    <p:spTree>
      <p:nvGrpSpPr>
        <p:cNvPr id="1" name=""/>
        <p:cNvGrpSpPr/>
        <p:nvPr/>
      </p:nvGrpSpPr>
      <p:grpSpPr>
        <a:xfrm>
          <a:off x="0" y="0"/>
          <a:ext cx="0" cy="0"/>
          <a:chOff x="0" y="0"/>
          <a:chExt cx="0" cy="0"/>
        </a:xfrm>
      </p:grpSpPr>
    </p:spTree>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sp>
        <p:nvSpPr>
          <p:cNvPr id="4" name="Rectangle 3"/>
          <p:cNvSpPr/>
          <p:nvPr/>
        </p:nvSpPr>
        <p:spPr>
          <a:xfrm>
            <a:off x="7010400" y="212725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5105400" y="20320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295400" y="20320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52"/>
          <p:cNvSpPr>
            <a:spLocks noChangeArrowheads="1"/>
          </p:cNvSpPr>
          <p:nvPr/>
        </p:nvSpPr>
        <p:spPr bwMode="auto">
          <a:xfrm>
            <a:off x="215900" y="203200"/>
            <a:ext cx="990600" cy="1828800"/>
          </a:xfrm>
          <a:prstGeom prst="rect">
            <a:avLst/>
          </a:prstGeom>
          <a:solidFill>
            <a:srgbClr val="A43245"/>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8" name="Rectangle 7"/>
          <p:cNvSpPr/>
          <p:nvPr/>
        </p:nvSpPr>
        <p:spPr>
          <a:xfrm>
            <a:off x="3200400" y="203200"/>
            <a:ext cx="1828800" cy="1828800"/>
          </a:xfrm>
          <a:prstGeom prst="rect">
            <a:avLst/>
          </a:prstGeom>
          <a:solidFill>
            <a:srgbClr val="4B5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010400" y="20320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52"/>
          <p:cNvSpPr>
            <a:spLocks noChangeArrowheads="1"/>
          </p:cNvSpPr>
          <p:nvPr/>
        </p:nvSpPr>
        <p:spPr bwMode="auto">
          <a:xfrm>
            <a:off x="215900" y="2127250"/>
            <a:ext cx="990600" cy="1828800"/>
          </a:xfrm>
          <a:prstGeom prst="rect">
            <a:avLst/>
          </a:prstGeom>
          <a:solidFill>
            <a:srgbClr val="4B5C1D"/>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11" name="Rectangle 10"/>
          <p:cNvSpPr/>
          <p:nvPr/>
        </p:nvSpPr>
        <p:spPr>
          <a:xfrm>
            <a:off x="1295400" y="212725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5105400" y="212725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3200400" y="212725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1" descr="ODS color vertical.jpg"/>
          <p:cNvPicPr>
            <a:picLocks noChangeAspect="1"/>
          </p:cNvPicPr>
          <p:nvPr/>
        </p:nvPicPr>
        <p:blipFill>
          <a:blip r:embed="rId2" cstate="print"/>
          <a:srcRect/>
          <a:stretch>
            <a:fillRect/>
          </a:stretch>
        </p:blipFill>
        <p:spPr bwMode="auto">
          <a:xfrm>
            <a:off x="7104063" y="4508500"/>
            <a:ext cx="1641475" cy="914400"/>
          </a:xfrm>
          <a:prstGeom prst="rect">
            <a:avLst/>
          </a:prstGeom>
          <a:noFill/>
          <a:ln w="9525">
            <a:noFill/>
            <a:miter lim="800000"/>
            <a:headEnd/>
            <a:tailEnd/>
          </a:ln>
        </p:spPr>
      </p:pic>
      <p:pic>
        <p:nvPicPr>
          <p:cNvPr id="15" name="Picture 10" descr="DHHS_Logo_Black.eps"/>
          <p:cNvPicPr>
            <a:picLocks noChangeAspect="1"/>
          </p:cNvPicPr>
          <p:nvPr/>
        </p:nvPicPr>
        <p:blipFill>
          <a:blip r:embed="rId3" cstate="print"/>
          <a:srcRect/>
          <a:stretch>
            <a:fillRect/>
          </a:stretch>
        </p:blipFill>
        <p:spPr bwMode="auto">
          <a:xfrm>
            <a:off x="5462588" y="4394200"/>
            <a:ext cx="1114425" cy="1143000"/>
          </a:xfrm>
          <a:prstGeom prst="rect">
            <a:avLst/>
          </a:prstGeom>
          <a:noFill/>
          <a:ln w="9525">
            <a:noFill/>
            <a:miter lim="800000"/>
            <a:headEnd/>
            <a:tailEnd/>
          </a:ln>
        </p:spPr>
      </p:pic>
      <p:sp>
        <p:nvSpPr>
          <p:cNvPr id="40" name="Text Placeholder 39"/>
          <p:cNvSpPr>
            <a:spLocks noGrp="1"/>
          </p:cNvSpPr>
          <p:nvPr>
            <p:ph type="body" sz="quarter" idx="10"/>
          </p:nvPr>
        </p:nvSpPr>
        <p:spPr>
          <a:xfrm>
            <a:off x="215900" y="6019800"/>
            <a:ext cx="8623300" cy="673100"/>
          </a:xfrm>
          <a:prstGeom prst="rect">
            <a:avLst/>
          </a:prstGeom>
        </p:spPr>
        <p:txBody>
          <a:bodyPr anchor="ctr">
            <a:normAutofit/>
          </a:bodyPr>
          <a:lstStyle>
            <a:lvl1pPr marL="0" indent="0" algn="l">
              <a:spcAft>
                <a:spcPts val="0"/>
              </a:spcAft>
              <a:buFont typeface="Arial"/>
              <a:buNone/>
              <a:defRPr sz="2400" b="0"/>
            </a:lvl1pPr>
          </a:lstStyle>
          <a:p>
            <a:pPr lvl="0"/>
            <a:r>
              <a:rPr lang="en-US"/>
              <a:t>Click to edit Master text styles</a:t>
            </a:r>
          </a:p>
        </p:txBody>
      </p:sp>
      <p:sp>
        <p:nvSpPr>
          <p:cNvPr id="17" name="Text Placeholder 39"/>
          <p:cNvSpPr>
            <a:spLocks noGrp="1"/>
          </p:cNvSpPr>
          <p:nvPr>
            <p:ph type="body" sz="quarter" idx="11"/>
          </p:nvPr>
        </p:nvSpPr>
        <p:spPr>
          <a:xfrm>
            <a:off x="215900" y="4051300"/>
            <a:ext cx="4813299" cy="1828800"/>
          </a:xfrm>
          <a:prstGeom prst="rect">
            <a:avLst/>
          </a:prstGeom>
        </p:spPr>
        <p:txBody>
          <a:bodyPr anchor="ctr">
            <a:normAutofit/>
          </a:bodyPr>
          <a:lstStyle>
            <a:lvl1pPr marL="0" indent="0" algn="l">
              <a:spcAft>
                <a:spcPts val="0"/>
              </a:spcAft>
              <a:buFont typeface="Arial"/>
              <a:buNone/>
              <a:defRPr sz="4000" b="1"/>
            </a:lvl1pPr>
          </a:lstStyle>
          <a:p>
            <a:pPr lvl="0"/>
            <a:r>
              <a:rPr lang="en-US"/>
              <a:t>Click to edit Master text styles</a:t>
            </a:r>
          </a:p>
        </p:txBody>
      </p:sp>
    </p:spTree>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sp>
        <p:nvSpPr>
          <p:cNvPr id="4" name="Rectangle 3"/>
          <p:cNvSpPr/>
          <p:nvPr/>
        </p:nvSpPr>
        <p:spPr>
          <a:xfrm>
            <a:off x="7010400" y="4864100"/>
            <a:ext cx="1828800" cy="1828800"/>
          </a:xfrm>
          <a:prstGeom prst="rect">
            <a:avLst/>
          </a:prstGeom>
          <a:solidFill>
            <a:srgbClr val="3E72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52"/>
          <p:cNvSpPr>
            <a:spLocks noChangeArrowheads="1"/>
          </p:cNvSpPr>
          <p:nvPr/>
        </p:nvSpPr>
        <p:spPr bwMode="auto">
          <a:xfrm>
            <a:off x="215900" y="4864100"/>
            <a:ext cx="990600" cy="1828800"/>
          </a:xfrm>
          <a:prstGeom prst="rect">
            <a:avLst/>
          </a:prstGeom>
          <a:solidFill>
            <a:srgbClr val="4B5C1D"/>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6" name="Rectangle 5"/>
          <p:cNvSpPr/>
          <p:nvPr/>
        </p:nvSpPr>
        <p:spPr>
          <a:xfrm>
            <a:off x="1295400" y="4864100"/>
            <a:ext cx="1828800" cy="1828800"/>
          </a:xfrm>
          <a:prstGeom prst="rect">
            <a:avLst/>
          </a:prstGeom>
          <a:solidFill>
            <a:srgbClr val="7A4B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105400" y="486410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200400" y="4864100"/>
            <a:ext cx="1828800" cy="1828800"/>
          </a:xfrm>
          <a:prstGeom prst="rect">
            <a:avLst/>
          </a:prstGeom>
          <a:solidFill>
            <a:srgbClr val="491B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295400" y="203200"/>
            <a:ext cx="1828800" cy="1828800"/>
          </a:xfrm>
          <a:prstGeom prst="rect">
            <a:avLst/>
          </a:prstGeom>
          <a:solidFill>
            <a:srgbClr val="4B5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52"/>
          <p:cNvSpPr>
            <a:spLocks noChangeArrowheads="1"/>
          </p:cNvSpPr>
          <p:nvPr/>
        </p:nvSpPr>
        <p:spPr bwMode="auto">
          <a:xfrm>
            <a:off x="215900" y="203200"/>
            <a:ext cx="990600" cy="1828800"/>
          </a:xfrm>
          <a:prstGeom prst="rect">
            <a:avLst/>
          </a:prstGeom>
          <a:solidFill>
            <a:srgbClr val="3E72AB"/>
          </a:solidFill>
          <a:ln w="9525">
            <a:noFill/>
            <a:miter lim="800000"/>
            <a:headEnd/>
            <a:tailEnd/>
          </a:ln>
          <a:effectLst/>
        </p:spPr>
        <p:txBody>
          <a:bodyPr wrap="none" anchor="ctr"/>
          <a:lstStyle/>
          <a:p>
            <a:pPr fontAlgn="auto">
              <a:spcBef>
                <a:spcPts val="0"/>
              </a:spcBef>
              <a:spcAft>
                <a:spcPts val="0"/>
              </a:spcAft>
              <a:defRPr/>
            </a:pPr>
            <a:endParaRPr lang="en-US">
              <a:solidFill>
                <a:srgbClr val="000000"/>
              </a:solidFill>
              <a:latin typeface="+mn-lt"/>
              <a:ea typeface="+mn-ea"/>
            </a:endParaRPr>
          </a:p>
        </p:txBody>
      </p:sp>
      <p:sp>
        <p:nvSpPr>
          <p:cNvPr id="11" name="Rectangle 10"/>
          <p:cNvSpPr/>
          <p:nvPr/>
        </p:nvSpPr>
        <p:spPr>
          <a:xfrm>
            <a:off x="3200400" y="203200"/>
            <a:ext cx="1828800" cy="1828800"/>
          </a:xfrm>
          <a:prstGeom prst="rect">
            <a:avLst/>
          </a:prstGeom>
          <a:solidFill>
            <a:srgbClr val="A43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9" descr="ODS color vertical.jpg"/>
          <p:cNvPicPr>
            <a:picLocks noChangeAspect="1"/>
          </p:cNvPicPr>
          <p:nvPr/>
        </p:nvPicPr>
        <p:blipFill>
          <a:blip r:embed="rId2" cstate="print"/>
          <a:srcRect/>
          <a:stretch>
            <a:fillRect/>
          </a:stretch>
        </p:blipFill>
        <p:spPr bwMode="auto">
          <a:xfrm>
            <a:off x="7104063" y="660400"/>
            <a:ext cx="1641475" cy="914400"/>
          </a:xfrm>
          <a:prstGeom prst="rect">
            <a:avLst/>
          </a:prstGeom>
          <a:noFill/>
          <a:ln w="9525">
            <a:noFill/>
            <a:miter lim="800000"/>
            <a:headEnd/>
            <a:tailEnd/>
          </a:ln>
        </p:spPr>
      </p:pic>
      <p:pic>
        <p:nvPicPr>
          <p:cNvPr id="13" name="Picture 10" descr="DHHS_Logo_Black.eps"/>
          <p:cNvPicPr>
            <a:picLocks noChangeAspect="1"/>
          </p:cNvPicPr>
          <p:nvPr/>
        </p:nvPicPr>
        <p:blipFill>
          <a:blip r:embed="rId3" cstate="print"/>
          <a:srcRect/>
          <a:stretch>
            <a:fillRect/>
          </a:stretch>
        </p:blipFill>
        <p:spPr bwMode="auto">
          <a:xfrm>
            <a:off x="5462588" y="546100"/>
            <a:ext cx="1114425" cy="1143000"/>
          </a:xfrm>
          <a:prstGeom prst="rect">
            <a:avLst/>
          </a:prstGeom>
          <a:noFill/>
          <a:ln w="9525">
            <a:noFill/>
            <a:miter lim="800000"/>
            <a:headEnd/>
            <a:tailEnd/>
          </a:ln>
        </p:spPr>
      </p:pic>
      <p:sp>
        <p:nvSpPr>
          <p:cNvPr id="22" name="Text Placeholder 39"/>
          <p:cNvSpPr>
            <a:spLocks noGrp="1"/>
          </p:cNvSpPr>
          <p:nvPr>
            <p:ph type="body" sz="quarter" idx="11"/>
          </p:nvPr>
        </p:nvSpPr>
        <p:spPr>
          <a:xfrm>
            <a:off x="215900" y="2133600"/>
            <a:ext cx="8623300" cy="1828800"/>
          </a:xfrm>
          <a:prstGeom prst="rect">
            <a:avLst/>
          </a:prstGeom>
        </p:spPr>
        <p:txBody>
          <a:bodyPr anchor="ctr">
            <a:normAutofit/>
          </a:bodyPr>
          <a:lstStyle>
            <a:lvl1pPr marL="0" indent="0" algn="l">
              <a:spcAft>
                <a:spcPts val="0"/>
              </a:spcAft>
              <a:buFont typeface="Arial"/>
              <a:buNone/>
              <a:defRPr sz="4000" b="1"/>
            </a:lvl1pPr>
          </a:lstStyle>
          <a:p>
            <a:pPr lvl="0"/>
            <a:r>
              <a:rPr lang="en-US"/>
              <a:t>Click to edit Master text styles</a:t>
            </a:r>
          </a:p>
        </p:txBody>
      </p:sp>
      <p:sp>
        <p:nvSpPr>
          <p:cNvPr id="23" name="Text Placeholder 39"/>
          <p:cNvSpPr>
            <a:spLocks noGrp="1"/>
          </p:cNvSpPr>
          <p:nvPr>
            <p:ph type="body" sz="quarter" idx="10"/>
          </p:nvPr>
        </p:nvSpPr>
        <p:spPr>
          <a:xfrm>
            <a:off x="215900" y="4102100"/>
            <a:ext cx="8623300" cy="673100"/>
          </a:xfrm>
          <a:prstGeom prst="rect">
            <a:avLst/>
          </a:prstGeom>
        </p:spPr>
        <p:txBody>
          <a:bodyPr anchor="ctr">
            <a:normAutofit/>
          </a:bodyPr>
          <a:lstStyle>
            <a:lvl1pPr marL="0" indent="0" algn="l">
              <a:spcAft>
                <a:spcPts val="0"/>
              </a:spcAft>
              <a:buFont typeface="Arial"/>
              <a:buNone/>
              <a:defRPr sz="2400" b="0"/>
            </a:lvl1pPr>
          </a:lstStyle>
          <a:p>
            <a:pPr lvl="0"/>
            <a:r>
              <a:rPr lang="en-US"/>
              <a:t>Click to edit Master text styles</a:t>
            </a:r>
          </a:p>
        </p:txBody>
      </p:sp>
    </p:spTree>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24" name="Title 23"/>
          <p:cNvSpPr>
            <a:spLocks noGrp="1"/>
          </p:cNvSpPr>
          <p:nvPr>
            <p:ph type="title"/>
          </p:nvPr>
        </p:nvSpPr>
        <p:spPr>
          <a:xfrm>
            <a:off x="2044699" y="155448"/>
            <a:ext cx="6934201" cy="1517904"/>
          </a:xfrm>
          <a:prstGeom prst="rect">
            <a:avLst/>
          </a:prstGeom>
        </p:spPr>
        <p:txBody>
          <a:bodyPr vert="horz" anchor="ctr"/>
          <a:lstStyle>
            <a:lvl1pPr algn="l">
              <a:defRPr sz="4000" b="1">
                <a:solidFill>
                  <a:srgbClr val="491B48"/>
                </a:solidFill>
              </a:defRPr>
            </a:lvl1pPr>
          </a:lstStyle>
          <a:p>
            <a:r>
              <a:rPr lang="en-US"/>
              <a:t>Click to edit Master title style</a:t>
            </a:r>
            <a:endParaRPr lang="en-US" dirty="0"/>
          </a:p>
        </p:txBody>
      </p:sp>
      <p:sp>
        <p:nvSpPr>
          <p:cNvPr id="30" name="Text Placeholder 29"/>
          <p:cNvSpPr>
            <a:spLocks noGrp="1"/>
          </p:cNvSpPr>
          <p:nvPr>
            <p:ph type="body" sz="quarter" idx="10"/>
          </p:nvPr>
        </p:nvSpPr>
        <p:spPr>
          <a:xfrm>
            <a:off x="2044700" y="2056341"/>
            <a:ext cx="6934200" cy="1517650"/>
          </a:xfrm>
          <a:prstGeom prst="rect">
            <a:avLst/>
          </a:prstGeom>
        </p:spPr>
        <p:txBody>
          <a:bodyPr vert="horz" anchor="ctr"/>
          <a:lstStyle>
            <a:lvl1pPr marL="0" indent="0">
              <a:spcBef>
                <a:spcPts val="300"/>
              </a:spcBef>
              <a:spcAft>
                <a:spcPts val="0"/>
              </a:spcAft>
              <a:buNone/>
              <a:defRPr sz="3200">
                <a:solidFill>
                  <a:schemeClr val="tx1"/>
                </a:solidFill>
              </a:defRPr>
            </a:lvl1pPr>
          </a:lstStyle>
          <a:p>
            <a:pPr lvl="0"/>
            <a:r>
              <a:rPr lang="en-US"/>
              <a:t>Click to edit Master text styles</a:t>
            </a:r>
          </a:p>
        </p:txBody>
      </p:sp>
      <p:sp>
        <p:nvSpPr>
          <p:cNvPr id="31" name="Text Placeholder 29"/>
          <p:cNvSpPr>
            <a:spLocks noGrp="1"/>
          </p:cNvSpPr>
          <p:nvPr>
            <p:ph type="body" sz="quarter" idx="11"/>
          </p:nvPr>
        </p:nvSpPr>
        <p:spPr>
          <a:xfrm>
            <a:off x="2044700" y="3957109"/>
            <a:ext cx="6934200" cy="1517650"/>
          </a:xfrm>
          <a:prstGeom prst="rect">
            <a:avLst/>
          </a:prstGeom>
        </p:spPr>
        <p:txBody>
          <a:bodyPr vert="horz" anchor="ctr"/>
          <a:lstStyle>
            <a:lvl1pPr marL="0" indent="0">
              <a:spcBef>
                <a:spcPts val="100"/>
              </a:spcBef>
              <a:buNone/>
              <a:defRPr sz="2400">
                <a:solidFill>
                  <a:srgbClr val="000000"/>
                </a:solidFill>
              </a:defRPr>
            </a:lvl1pPr>
          </a:lstStyle>
          <a:p>
            <a:pPr lvl="0"/>
            <a:r>
              <a:rPr lang="en-US"/>
              <a:t>Click to edit Master text styles</a:t>
            </a:r>
          </a:p>
        </p:txBody>
      </p:sp>
    </p:spTree>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9574" y="2114550"/>
            <a:ext cx="8256753" cy="4190716"/>
          </a:xfrm>
          <a:prstGeom prst="rect">
            <a:avLst/>
          </a:prstGeom>
        </p:spPr>
        <p:txBody>
          <a:bodyPr/>
          <a:lstStyle>
            <a:lvl1pPr>
              <a:buClr>
                <a:srgbClr val="560056"/>
              </a:buCl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450375" y="493002"/>
            <a:ext cx="8215953" cy="1143000"/>
          </a:xfrm>
          <a:prstGeom prst="rect">
            <a:avLst/>
          </a:prstGeom>
        </p:spPr>
        <p:txBody>
          <a:bodyPr anchor="b" anchorCtr="0"/>
          <a:lstStyle>
            <a:lvl1pPr algn="l">
              <a:defRPr sz="2800">
                <a:solidFill>
                  <a:srgbClr val="560056"/>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5719303" y="0"/>
            <a:ext cx="1740656" cy="1793870"/>
          </a:xfrm>
          <a:prstGeom prst="rect">
            <a:avLst/>
          </a:prstGeom>
          <a:solidFill>
            <a:schemeClr val="bg1"/>
          </a:solidFill>
          <a:ln w="57150" cap="sq">
            <a:noFill/>
            <a:miter lim="800000"/>
          </a:ln>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Picture Placeholder 2"/>
          <p:cNvSpPr>
            <a:spLocks noGrp="1"/>
          </p:cNvSpPr>
          <p:nvPr>
            <p:ph type="pic" idx="10"/>
          </p:nvPr>
        </p:nvSpPr>
        <p:spPr>
          <a:xfrm>
            <a:off x="7403344" y="0"/>
            <a:ext cx="1740656" cy="1792470"/>
          </a:xfrm>
          <a:prstGeom prst="rect">
            <a:avLst/>
          </a:prstGeom>
          <a:solidFill>
            <a:schemeClr val="bg1"/>
          </a:solidFill>
          <a:ln w="57150" cap="sq">
            <a:noFill/>
            <a:miter lim="800000"/>
          </a:ln>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3" name="Title 1"/>
          <p:cNvSpPr>
            <a:spLocks noGrp="1"/>
          </p:cNvSpPr>
          <p:nvPr>
            <p:ph type="title"/>
          </p:nvPr>
        </p:nvSpPr>
        <p:spPr>
          <a:xfrm>
            <a:off x="1266825" y="2362200"/>
            <a:ext cx="4127741" cy="307777"/>
          </a:xfrm>
          <a:prstGeom prst="rect">
            <a:avLst/>
          </a:prstGeom>
        </p:spPr>
        <p:txBody>
          <a:bodyPr wrap="square" lIns="0" tIns="0" rIns="0" bIns="0" anchor="t" anchorCtr="0">
            <a:spAutoFit/>
          </a:bodyPr>
          <a:lstStyle>
            <a:lvl1pPr algn="l">
              <a:defRPr sz="2000" b="1" i="0">
                <a:latin typeface="Arial"/>
                <a:cs typeface="Arial"/>
              </a:defRPr>
            </a:lvl1pPr>
          </a:lstStyle>
          <a:p>
            <a:r>
              <a:rPr lang="en-US"/>
              <a:t>Click to edit Master title style</a:t>
            </a:r>
            <a:endParaRPr lang="en-US" dirty="0"/>
          </a:p>
        </p:txBody>
      </p:sp>
      <p:sp>
        <p:nvSpPr>
          <p:cNvPr id="5" name="Text Placeholder 3"/>
          <p:cNvSpPr>
            <a:spLocks noGrp="1"/>
          </p:cNvSpPr>
          <p:nvPr>
            <p:ph type="body" sz="half" idx="2"/>
          </p:nvPr>
        </p:nvSpPr>
        <p:spPr>
          <a:xfrm>
            <a:off x="1266825" y="5776692"/>
            <a:ext cx="5486400" cy="215444"/>
          </a:xfrm>
          <a:prstGeom prst="rect">
            <a:avLst/>
          </a:prstGeo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9" name="Rectangle 8"/>
          <p:cNvSpPr/>
          <p:nvPr userDrawn="1"/>
        </p:nvSpPr>
        <p:spPr>
          <a:xfrm>
            <a:off x="1967362" y="0"/>
            <a:ext cx="7176638" cy="2598394"/>
          </a:xfrm>
          <a:prstGeom prst="rect">
            <a:avLst/>
          </a:prstGeom>
          <a:gradFill flip="none" rotWithShape="1">
            <a:gsLst>
              <a:gs pos="51000">
                <a:schemeClr val="accent5">
                  <a:lumMod val="20000"/>
                  <a:lumOff val="80000"/>
                </a:schemeClr>
              </a:gs>
              <a:gs pos="100000">
                <a:schemeClr val="accent1"/>
              </a:gs>
              <a:gs pos="0">
                <a:schemeClr val="bg1"/>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8" name="Title 1"/>
          <p:cNvSpPr>
            <a:spLocks noGrp="1"/>
          </p:cNvSpPr>
          <p:nvPr>
            <p:ph type="ctrTitle" hasCustomPrompt="1"/>
          </p:nvPr>
        </p:nvSpPr>
        <p:spPr>
          <a:xfrm>
            <a:off x="2149929" y="191544"/>
            <a:ext cx="6841672" cy="2246856"/>
          </a:xfrm>
          <a:prstGeom prst="rect">
            <a:avLst/>
          </a:prstGeom>
        </p:spPr>
        <p:txBody>
          <a:bodyPr>
            <a:noAutofit/>
          </a:bodyPr>
          <a:lstStyle>
            <a:lvl1pPr algn="l">
              <a:defRPr sz="3300">
                <a:solidFill>
                  <a:schemeClr val="tx1"/>
                </a:solidFill>
              </a:defRPr>
            </a:lvl1pPr>
          </a:lstStyle>
          <a:p>
            <a:r>
              <a:rPr lang="en-US" dirty="0">
                <a:latin typeface="Arial" charset="0"/>
                <a:cs typeface="Arial" charset="0"/>
              </a:rPr>
              <a:t>Title in 44 pt. Arial Bold in Black. Keep to Three Lines or Less.</a:t>
            </a:r>
            <a:endParaRPr lang="en-US" dirty="0"/>
          </a:p>
        </p:txBody>
      </p:sp>
      <p:sp>
        <p:nvSpPr>
          <p:cNvPr id="31" name="Subtitle 2"/>
          <p:cNvSpPr>
            <a:spLocks noGrp="1"/>
          </p:cNvSpPr>
          <p:nvPr>
            <p:ph type="subTitle" idx="1" hasCustomPrompt="1"/>
          </p:nvPr>
        </p:nvSpPr>
        <p:spPr>
          <a:xfrm>
            <a:off x="2149929" y="3296896"/>
            <a:ext cx="6841672" cy="1085899"/>
          </a:xfrm>
          <a:prstGeom prst="rect">
            <a:avLst/>
          </a:prstGeom>
        </p:spPr>
        <p:txBody>
          <a:bodyPr>
            <a:normAutofit/>
          </a:bodyPr>
          <a:lstStyle>
            <a:lvl1pPr marL="0" indent="0" algn="l" defTabSz="685800" rtl="0" eaLnBrk="1" latinLnBrk="0" hangingPunct="1">
              <a:lnSpc>
                <a:spcPct val="100000"/>
              </a:lnSpc>
              <a:spcBef>
                <a:spcPct val="20000"/>
              </a:spcBef>
              <a:buClr>
                <a:schemeClr val="bg2"/>
              </a:buClr>
              <a:buFont typeface="Arial" pitchFamily="34" charset="0"/>
              <a:buNone/>
              <a:defRPr lang="en-US" sz="2100" b="0" kern="1200" baseline="0" dirty="0">
                <a:solidFill>
                  <a:schemeClr val="tx1"/>
                </a:solidFill>
                <a:latin typeface="Arial" charset="0"/>
                <a:ea typeface="+mn-ea"/>
                <a:cs typeface="Arial"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Subheading and Date in 28 pt. Arial</a:t>
            </a:r>
          </a:p>
        </p:txBody>
      </p:sp>
      <p:sp>
        <p:nvSpPr>
          <p:cNvPr id="33" name="Text Placeholder 5"/>
          <p:cNvSpPr>
            <a:spLocks noGrp="1"/>
          </p:cNvSpPr>
          <p:nvPr>
            <p:ph type="body" sz="quarter" idx="13" hasCustomPrompt="1"/>
          </p:nvPr>
        </p:nvSpPr>
        <p:spPr>
          <a:xfrm>
            <a:off x="2149929" y="4598989"/>
            <a:ext cx="6841672" cy="1863019"/>
          </a:xfrm>
          <a:prstGeom prst="rect">
            <a:avLst/>
          </a:prstGeom>
        </p:spPr>
        <p:txBody>
          <a:bodyPr>
            <a:noAutofit/>
          </a:bodyPr>
          <a:lstStyle>
            <a:lvl1pPr marL="0" indent="0" algn="l" defTabSz="685800" rtl="0" eaLnBrk="1" latinLnBrk="0" hangingPunct="1">
              <a:lnSpc>
                <a:spcPct val="100000"/>
              </a:lnSpc>
              <a:spcBef>
                <a:spcPct val="20000"/>
              </a:spcBef>
              <a:buClr>
                <a:schemeClr val="bg2"/>
              </a:buClr>
              <a:buFont typeface="Arial" pitchFamily="34" charset="0"/>
              <a:buNone/>
              <a:defRPr lang="en-US" sz="2100" b="0" kern="1200" dirty="0" smtClean="0">
                <a:solidFill>
                  <a:schemeClr val="tx1"/>
                </a:solidFill>
                <a:latin typeface="Arial" charset="0"/>
                <a:ea typeface="+mn-ea"/>
                <a:cs typeface="Arial" charset="0"/>
              </a:defRPr>
            </a:lvl1pPr>
          </a:lstStyle>
          <a:p>
            <a:r>
              <a:rPr lang="en-US" b="1" dirty="0">
                <a:latin typeface="Arial" charset="0"/>
                <a:cs typeface="Arial" charset="0"/>
              </a:rPr>
              <a:t>Presenter’s Name in 28 pt. Arial Bold</a:t>
            </a:r>
          </a:p>
          <a:p>
            <a:r>
              <a:rPr lang="en-US" b="0" dirty="0">
                <a:latin typeface="Arial" charset="0"/>
                <a:cs typeface="Arial" charset="0"/>
              </a:rPr>
              <a:t>Office of Dietary Supplements</a:t>
            </a:r>
          </a:p>
          <a:p>
            <a:r>
              <a:rPr lang="en-US" b="0" dirty="0">
                <a:latin typeface="Arial" charset="0"/>
                <a:cs typeface="Arial" charset="0"/>
              </a:rPr>
              <a:t>National Institutes of Health</a:t>
            </a:r>
          </a:p>
        </p:txBody>
      </p:sp>
      <p:sp>
        <p:nvSpPr>
          <p:cNvPr id="10" name="Rectangle 9"/>
          <p:cNvSpPr/>
          <p:nvPr userDrawn="1"/>
        </p:nvSpPr>
        <p:spPr>
          <a:xfrm>
            <a:off x="-16565" y="2762698"/>
            <a:ext cx="1967362" cy="4095302"/>
          </a:xfrm>
          <a:prstGeom prst="rect">
            <a:avLst/>
          </a:prstGeom>
          <a:gradFill flip="none" rotWithShape="1">
            <a:gsLst>
              <a:gs pos="0">
                <a:srgbClr val="719500">
                  <a:shade val="30000"/>
                  <a:satMod val="115000"/>
                </a:srgbClr>
              </a:gs>
              <a:gs pos="50000">
                <a:srgbClr val="719500">
                  <a:shade val="67500"/>
                  <a:satMod val="115000"/>
                </a:srgbClr>
              </a:gs>
              <a:gs pos="100000">
                <a:srgbClr val="7195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 name="Rectangle 10"/>
          <p:cNvSpPr/>
          <p:nvPr userDrawn="1"/>
        </p:nvSpPr>
        <p:spPr>
          <a:xfrm>
            <a:off x="1" y="2598396"/>
            <a:ext cx="9144000" cy="164305"/>
          </a:xfrm>
          <a:prstGeom prst="rect">
            <a:avLst/>
          </a:prstGeom>
          <a:gradFill flip="none" rotWithShape="1">
            <a:gsLst>
              <a:gs pos="0">
                <a:srgbClr val="36183C"/>
              </a:gs>
              <a:gs pos="50000">
                <a:srgbClr val="6C3A77">
                  <a:shade val="67500"/>
                  <a:satMod val="115000"/>
                </a:srgbClr>
              </a:gs>
              <a:gs pos="100000">
                <a:srgbClr val="833F9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2" name="Picture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68635" y="3276600"/>
            <a:ext cx="996964" cy="996964"/>
          </a:xfrm>
          <a:prstGeom prst="rect">
            <a:avLst/>
          </a:prstGeom>
        </p:spPr>
      </p:pic>
      <p:pic>
        <p:nvPicPr>
          <p:cNvPr id="13" name="Picture 2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7192" y="4419600"/>
            <a:ext cx="13398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9754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9144000" cy="1446918"/>
          </a:xfrm>
          <a:prstGeom prst="rect">
            <a:avLst/>
          </a:prstGeom>
          <a:gradFill flip="none" rotWithShape="1">
            <a:gsLst>
              <a:gs pos="0">
                <a:srgbClr val="719500">
                  <a:shade val="30000"/>
                  <a:satMod val="115000"/>
                </a:srgbClr>
              </a:gs>
              <a:gs pos="50000">
                <a:srgbClr val="719500">
                  <a:shade val="67500"/>
                  <a:satMod val="115000"/>
                </a:srgbClr>
              </a:gs>
              <a:gs pos="100000">
                <a:srgbClr val="7195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Content Placeholder 2"/>
          <p:cNvSpPr>
            <a:spLocks noGrp="1"/>
          </p:cNvSpPr>
          <p:nvPr>
            <p:ph idx="1"/>
          </p:nvPr>
        </p:nvSpPr>
        <p:spPr>
          <a:xfrm>
            <a:off x="381000" y="1676400"/>
            <a:ext cx="8458200" cy="4953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flipH="1">
            <a:off x="-3" y="0"/>
            <a:ext cx="228602" cy="6858000"/>
          </a:xfrm>
          <a:prstGeom prst="rect">
            <a:avLst/>
          </a:prstGeom>
          <a:gradFill flip="none" rotWithShape="1">
            <a:gsLst>
              <a:gs pos="0">
                <a:srgbClr val="6C3A77">
                  <a:shade val="30000"/>
                  <a:satMod val="115000"/>
                </a:srgbClr>
              </a:gs>
              <a:gs pos="50000">
                <a:srgbClr val="6C3A77">
                  <a:shade val="67500"/>
                  <a:satMod val="115000"/>
                </a:srgbClr>
              </a:gs>
              <a:gs pos="100000">
                <a:srgbClr val="6C3A77">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Title 1"/>
          <p:cNvSpPr>
            <a:spLocks noGrp="1"/>
          </p:cNvSpPr>
          <p:nvPr>
            <p:ph type="title"/>
          </p:nvPr>
        </p:nvSpPr>
        <p:spPr>
          <a:xfrm>
            <a:off x="381000" y="219472"/>
            <a:ext cx="8534400" cy="1008856"/>
          </a:xfrm>
          <a:prstGeom prst="rect">
            <a:avLst/>
          </a:prstGeom>
        </p:spPr>
        <p:txBody>
          <a:bodyPr/>
          <a:lstStyle>
            <a:lvl1pPr>
              <a:defRPr>
                <a:solidFill>
                  <a:schemeClr val="bg1"/>
                </a:solidFill>
              </a:defRPr>
            </a:lvl1pPr>
          </a:lstStyle>
          <a:p>
            <a:r>
              <a:rPr lang="en-US" dirty="0"/>
              <a:t>Click to edit Master title style</a:t>
            </a:r>
          </a:p>
        </p:txBody>
      </p:sp>
      <p:sp>
        <p:nvSpPr>
          <p:cNvPr id="10" name="Rectangle 9"/>
          <p:cNvSpPr/>
          <p:nvPr userDrawn="1"/>
        </p:nvSpPr>
        <p:spPr>
          <a:xfrm rot="5400000">
            <a:off x="-3314705" y="3314701"/>
            <a:ext cx="6858003" cy="228601"/>
          </a:xfrm>
          <a:prstGeom prst="rect">
            <a:avLst/>
          </a:prstGeom>
          <a:gradFill flip="none" rotWithShape="1">
            <a:gsLst>
              <a:gs pos="0">
                <a:srgbClr val="36183C"/>
              </a:gs>
              <a:gs pos="50000">
                <a:srgbClr val="6C3A77">
                  <a:shade val="67500"/>
                  <a:satMod val="115000"/>
                </a:srgbClr>
              </a:gs>
              <a:gs pos="100000">
                <a:srgbClr val="833F9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8222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xfrm>
            <a:off x="685800" y="650875"/>
            <a:ext cx="7905750" cy="487363"/>
          </a:xfrm>
          <a:prstGeom prst="rect">
            <a:avLst/>
          </a:prstGeom>
          <a:noFill/>
          <a:ln w="9525">
            <a:noFill/>
            <a:miter lim="800000"/>
            <a:headEnd/>
            <a:tailEnd/>
          </a:ln>
          <a:effectLst>
            <a:outerShdw dist="35921" dir="2700000" algn="ctr" rotWithShape="0">
              <a:schemeClr val="bg1"/>
            </a:outerShdw>
          </a:effectLst>
        </p:spPr>
        <p:txBody>
          <a:bodyPr vert="horz" wrap="square" lIns="0" tIns="0" rIns="0" bIns="0" numCol="1" anchor="ctr" anchorCtr="0" compatLnSpc="1">
            <a:prstTxWarp prst="textNoShape">
              <a:avLst/>
            </a:prstTxWarp>
            <a:spAutoFit/>
          </a:bodyPr>
          <a:lstStyle/>
          <a:p>
            <a:pPr lvl="0"/>
            <a:r>
              <a:rPr lang="en-US"/>
              <a:t>Click to edit Master title style</a:t>
            </a:r>
          </a:p>
        </p:txBody>
      </p:sp>
      <p:sp>
        <p:nvSpPr>
          <p:cNvPr id="4099" name="Rectangle 3"/>
          <p:cNvSpPr>
            <a:spLocks noGrp="1" noChangeArrowheads="1"/>
          </p:cNvSpPr>
          <p:nvPr>
            <p:ph type="body" idx="1"/>
          </p:nvPr>
        </p:nvSpPr>
        <p:spPr bwMode="auto">
          <a:xfrm>
            <a:off x="931863" y="1763713"/>
            <a:ext cx="77930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ChangeArrowheads="1"/>
          </p:cNvSpPr>
          <p:nvPr/>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defRPr/>
            </a:pPr>
            <a:endParaRPr lang="en-US" sz="2000"/>
          </a:p>
        </p:txBody>
      </p:sp>
      <p:pic>
        <p:nvPicPr>
          <p:cNvPr id="4101" name="Picture 5" descr="TAGLINE"/>
          <p:cNvPicPr>
            <a:picLocks noChangeAspect="1" noChangeArrowheads="1"/>
          </p:cNvPicPr>
          <p:nvPr/>
        </p:nvPicPr>
        <p:blipFill>
          <a:blip r:embed="rId13" cstate="print"/>
          <a:srcRect/>
          <a:stretch>
            <a:fillRect/>
          </a:stretch>
        </p:blipFill>
        <p:spPr bwMode="auto">
          <a:xfrm>
            <a:off x="2376488" y="6394450"/>
            <a:ext cx="5145087" cy="211138"/>
          </a:xfrm>
          <a:prstGeom prst="rect">
            <a:avLst/>
          </a:prstGeom>
          <a:noFill/>
          <a:ln w="9525">
            <a:noFill/>
            <a:miter lim="800000"/>
            <a:headEnd/>
            <a:tailEnd/>
          </a:ln>
        </p:spPr>
      </p:pic>
      <p:grpSp>
        <p:nvGrpSpPr>
          <p:cNvPr id="4102" name="Group 6"/>
          <p:cNvGrpSpPr>
            <a:grpSpLocks/>
          </p:cNvGrpSpPr>
          <p:nvPr/>
        </p:nvGrpSpPr>
        <p:grpSpPr bwMode="auto">
          <a:xfrm>
            <a:off x="460375" y="6111875"/>
            <a:ext cx="1012825" cy="554038"/>
            <a:chOff x="290" y="3850"/>
            <a:chExt cx="638" cy="349"/>
          </a:xfrm>
        </p:grpSpPr>
        <p:pic>
          <p:nvPicPr>
            <p:cNvPr id="4103" name="Picture 7" descr="1BLUE"/>
            <p:cNvPicPr>
              <a:picLocks noChangeAspect="1" noChangeArrowheads="1"/>
            </p:cNvPicPr>
            <p:nvPr userDrawn="1"/>
          </p:nvPicPr>
          <p:blipFill>
            <a:blip r:embed="rId14" cstate="print"/>
            <a:srcRect/>
            <a:stretch>
              <a:fillRect/>
            </a:stretch>
          </p:blipFill>
          <p:spPr bwMode="auto">
            <a:xfrm>
              <a:off x="290" y="3850"/>
              <a:ext cx="574" cy="346"/>
            </a:xfrm>
            <a:prstGeom prst="rect">
              <a:avLst/>
            </a:prstGeom>
            <a:noFill/>
            <a:ln w="9525">
              <a:noFill/>
              <a:miter lim="800000"/>
              <a:headEnd/>
              <a:tailEnd/>
            </a:ln>
          </p:spPr>
        </p:pic>
        <p:sp>
          <p:nvSpPr>
            <p:cNvPr id="143368" name="Text Box 8"/>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a:defRPr/>
              </a:pPr>
              <a:r>
                <a:rPr lang="en-US" sz="400"/>
                <a:t>TM</a:t>
              </a:r>
            </a:p>
          </p:txBody>
        </p:sp>
      </p:grpSp>
    </p:spTree>
  </p:cSld>
  <p:clrMap bg1="dk2" tx1="lt1" bg2="dk1" tx2="lt2" accent1="accent1" accent2="accent2" accent3="accent3" accent4="accent4" accent5="accent5" accent6="accent6" hlink="hlink" folHlink="folHlink"/>
  <p:sldLayoutIdLst>
    <p:sldLayoutId id="2147484320"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transition/>
  <p:txStyles>
    <p:titleStyle>
      <a:lvl1pPr algn="ctr" rtl="0" eaLnBrk="0" fontAlgn="base" hangingPunct="0">
        <a:spcBef>
          <a:spcPct val="0"/>
        </a:spcBef>
        <a:spcAft>
          <a:spcPct val="0"/>
        </a:spcAft>
        <a:defRPr sz="3200" b="1">
          <a:solidFill>
            <a:srgbClr val="FFFF99"/>
          </a:solidFill>
          <a:latin typeface="+mj-lt"/>
          <a:ea typeface="+mj-ea"/>
          <a:cs typeface="+mj-cs"/>
        </a:defRPr>
      </a:lvl1pPr>
      <a:lvl2pPr algn="ctr" rtl="0" eaLnBrk="0" fontAlgn="base" hangingPunct="0">
        <a:spcBef>
          <a:spcPct val="0"/>
        </a:spcBef>
        <a:spcAft>
          <a:spcPct val="0"/>
        </a:spcAft>
        <a:defRPr sz="3200" b="1">
          <a:solidFill>
            <a:srgbClr val="FFFF99"/>
          </a:solidFill>
          <a:latin typeface="Arial" pitchFamily="34" charset="0"/>
        </a:defRPr>
      </a:lvl2pPr>
      <a:lvl3pPr algn="ctr" rtl="0" eaLnBrk="0" fontAlgn="base" hangingPunct="0">
        <a:spcBef>
          <a:spcPct val="0"/>
        </a:spcBef>
        <a:spcAft>
          <a:spcPct val="0"/>
        </a:spcAft>
        <a:defRPr sz="3200" b="1">
          <a:solidFill>
            <a:srgbClr val="FFFF99"/>
          </a:solidFill>
          <a:latin typeface="Arial" pitchFamily="34" charset="0"/>
        </a:defRPr>
      </a:lvl3pPr>
      <a:lvl4pPr algn="ctr" rtl="0" eaLnBrk="0" fontAlgn="base" hangingPunct="0">
        <a:spcBef>
          <a:spcPct val="0"/>
        </a:spcBef>
        <a:spcAft>
          <a:spcPct val="0"/>
        </a:spcAft>
        <a:defRPr sz="3200" b="1">
          <a:solidFill>
            <a:srgbClr val="FFFF99"/>
          </a:solidFill>
          <a:latin typeface="Arial" pitchFamily="34" charset="0"/>
        </a:defRPr>
      </a:lvl4pPr>
      <a:lvl5pPr algn="ctr" rtl="0" eaLnBrk="0" fontAlgn="base" hangingPunct="0">
        <a:spcBef>
          <a:spcPct val="0"/>
        </a:spcBef>
        <a:spcAft>
          <a:spcPct val="0"/>
        </a:spcAft>
        <a:defRPr sz="3200" b="1">
          <a:solidFill>
            <a:srgbClr val="FFFF99"/>
          </a:solidFill>
          <a:latin typeface="Arial" pitchFamily="34" charset="0"/>
        </a:defRPr>
      </a:lvl5pPr>
      <a:lvl6pPr marL="457200" algn="ctr" rtl="0" fontAlgn="base">
        <a:spcBef>
          <a:spcPct val="0"/>
        </a:spcBef>
        <a:spcAft>
          <a:spcPct val="0"/>
        </a:spcAft>
        <a:defRPr sz="3200" b="1">
          <a:solidFill>
            <a:srgbClr val="FFFF99"/>
          </a:solidFill>
          <a:latin typeface="Arial" pitchFamily="34" charset="0"/>
        </a:defRPr>
      </a:lvl6pPr>
      <a:lvl7pPr marL="914400" algn="ctr" rtl="0" fontAlgn="base">
        <a:spcBef>
          <a:spcPct val="0"/>
        </a:spcBef>
        <a:spcAft>
          <a:spcPct val="0"/>
        </a:spcAft>
        <a:defRPr sz="3200" b="1">
          <a:solidFill>
            <a:srgbClr val="FFFF99"/>
          </a:solidFill>
          <a:latin typeface="Arial" pitchFamily="34" charset="0"/>
        </a:defRPr>
      </a:lvl7pPr>
      <a:lvl8pPr marL="1371600" algn="ctr" rtl="0" fontAlgn="base">
        <a:spcBef>
          <a:spcPct val="0"/>
        </a:spcBef>
        <a:spcAft>
          <a:spcPct val="0"/>
        </a:spcAft>
        <a:defRPr sz="3200" b="1">
          <a:solidFill>
            <a:srgbClr val="FFFF99"/>
          </a:solidFill>
          <a:latin typeface="Arial" pitchFamily="34" charset="0"/>
        </a:defRPr>
      </a:lvl8pPr>
      <a:lvl9pPr marL="1828800" algn="ctr" rtl="0" fontAlgn="base">
        <a:spcBef>
          <a:spcPct val="0"/>
        </a:spcBef>
        <a:spcAft>
          <a:spcPct val="0"/>
        </a:spcAft>
        <a:defRPr sz="3200" b="1">
          <a:solidFill>
            <a:srgbClr val="FFFF99"/>
          </a:solidFill>
          <a:latin typeface="Arial"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Times New Roman" pitchFamily="18" charset="0"/>
        <a:buChar char="–"/>
        <a:defRPr sz="2600">
          <a:solidFill>
            <a:schemeClr val="tx1"/>
          </a:solidFill>
          <a:latin typeface="+mn-lt"/>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rgbClr val="9DC5A6"/>
        </a:buClr>
        <a:buSzPct val="100000"/>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Clr>
          <a:srgbClr val="9DC5A6"/>
        </a:buClr>
        <a:buSzPct val="100000"/>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Clr>
          <a:srgbClr val="9DC5A6"/>
        </a:buClr>
        <a:buSzPct val="100000"/>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Clr>
          <a:srgbClr val="9DC5A6"/>
        </a:buClr>
        <a:buSzPct val="100000"/>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Clr>
          <a:srgbClr val="9DC5A6"/>
        </a:buClr>
        <a:buSzPct val="100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274638"/>
            <a:ext cx="9144000" cy="663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3414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ransition spd="med">
    <p:fade/>
  </p:transition>
  <p:txStyles>
    <p:title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Arial" pitchFamily="34" charset="0"/>
          <a:ea typeface="MS PGothic" pitchFamily="34" charset="-128"/>
        </a:defRPr>
      </a:lvl2pPr>
      <a:lvl3pPr algn="ctr" rtl="0" eaLnBrk="0" fontAlgn="base" hangingPunct="0">
        <a:spcBef>
          <a:spcPct val="0"/>
        </a:spcBef>
        <a:spcAft>
          <a:spcPct val="0"/>
        </a:spcAft>
        <a:defRPr sz="4000" b="1">
          <a:solidFill>
            <a:schemeClr val="bg1"/>
          </a:solidFill>
          <a:latin typeface="Arial" pitchFamily="34" charset="0"/>
          <a:ea typeface="MS PGothic" pitchFamily="34" charset="-128"/>
        </a:defRPr>
      </a:lvl3pPr>
      <a:lvl4pPr algn="ctr" rtl="0" eaLnBrk="0" fontAlgn="base" hangingPunct="0">
        <a:spcBef>
          <a:spcPct val="0"/>
        </a:spcBef>
        <a:spcAft>
          <a:spcPct val="0"/>
        </a:spcAft>
        <a:defRPr sz="4000" b="1">
          <a:solidFill>
            <a:schemeClr val="bg1"/>
          </a:solidFill>
          <a:latin typeface="Arial" pitchFamily="34" charset="0"/>
          <a:ea typeface="MS PGothic" pitchFamily="34" charset="-128"/>
        </a:defRPr>
      </a:lvl4pPr>
      <a:lvl5pPr algn="ctr" rtl="0" eaLnBrk="0" fontAlgn="base" hangingPunct="0">
        <a:spcBef>
          <a:spcPct val="0"/>
        </a:spcBef>
        <a:spcAft>
          <a:spcPct val="0"/>
        </a:spcAft>
        <a:defRPr sz="4000" b="1">
          <a:solidFill>
            <a:schemeClr val="bg1"/>
          </a:solidFill>
          <a:latin typeface="Arial" pitchFamily="34" charset="0"/>
          <a:ea typeface="MS PGothic" pitchFamily="34" charset="-128"/>
        </a:defRPr>
      </a:lvl5pPr>
      <a:lvl6pPr marL="457200" algn="ctr" rtl="0" fontAlgn="base">
        <a:spcBef>
          <a:spcPct val="0"/>
        </a:spcBef>
        <a:spcAft>
          <a:spcPct val="0"/>
        </a:spcAft>
        <a:defRPr sz="4000" b="1">
          <a:solidFill>
            <a:schemeClr val="bg1"/>
          </a:solidFill>
          <a:latin typeface="Arial" pitchFamily="34" charset="0"/>
          <a:ea typeface="MS PGothic" pitchFamily="34" charset="-128"/>
        </a:defRPr>
      </a:lvl6pPr>
      <a:lvl7pPr marL="914400" algn="ctr" rtl="0" fontAlgn="base">
        <a:spcBef>
          <a:spcPct val="0"/>
        </a:spcBef>
        <a:spcAft>
          <a:spcPct val="0"/>
        </a:spcAft>
        <a:defRPr sz="4000" b="1">
          <a:solidFill>
            <a:schemeClr val="bg1"/>
          </a:solidFill>
          <a:latin typeface="Arial" pitchFamily="34" charset="0"/>
          <a:ea typeface="MS PGothic" pitchFamily="34" charset="-128"/>
        </a:defRPr>
      </a:lvl7pPr>
      <a:lvl8pPr marL="1371600" algn="ctr" rtl="0" fontAlgn="base">
        <a:spcBef>
          <a:spcPct val="0"/>
        </a:spcBef>
        <a:spcAft>
          <a:spcPct val="0"/>
        </a:spcAft>
        <a:defRPr sz="4000" b="1">
          <a:solidFill>
            <a:schemeClr val="bg1"/>
          </a:solidFill>
          <a:latin typeface="Arial" pitchFamily="34" charset="0"/>
          <a:ea typeface="MS PGothic" pitchFamily="34" charset="-128"/>
        </a:defRPr>
      </a:lvl8pPr>
      <a:lvl9pPr marL="1828800" algn="ctr" rtl="0" fontAlgn="base">
        <a:spcBef>
          <a:spcPct val="0"/>
        </a:spcBef>
        <a:spcAft>
          <a:spcPct val="0"/>
        </a:spcAft>
        <a:defRPr sz="4000" b="1">
          <a:solidFill>
            <a:schemeClr val="bg1"/>
          </a:solidFill>
          <a:latin typeface="Arial" pitchFamily="34" charset="0"/>
          <a:ea typeface="MS PGothic" pitchFamily="34" charset="-128"/>
        </a:defRPr>
      </a:lvl9pPr>
    </p:titleStyle>
    <p:bodyStyle>
      <a:lvl1pPr marL="231775" indent="-231775" algn="l" rtl="0" eaLnBrk="0" fontAlgn="base" hangingPunct="0">
        <a:lnSpc>
          <a:spcPct val="90000"/>
        </a:lnSpc>
        <a:spcBef>
          <a:spcPct val="60000"/>
        </a:spcBef>
        <a:spcAft>
          <a:spcPct val="0"/>
        </a:spcAft>
        <a:buClr>
          <a:schemeClr val="folHlink"/>
        </a:buClr>
        <a:buFont typeface="Wingdings" pitchFamily="2" charset="2"/>
        <a:buChar char="§"/>
        <a:defRPr sz="3200">
          <a:solidFill>
            <a:schemeClr val="bg1"/>
          </a:solidFill>
          <a:latin typeface="+mn-lt"/>
          <a:ea typeface="+mn-ea"/>
          <a:cs typeface="+mn-cs"/>
        </a:defRPr>
      </a:lvl1pPr>
      <a:lvl2pPr marL="569913" indent="-223838" algn="l" rtl="0" eaLnBrk="0" fontAlgn="base" hangingPunct="0">
        <a:spcBef>
          <a:spcPct val="20000"/>
        </a:spcBef>
        <a:spcAft>
          <a:spcPct val="0"/>
        </a:spcAft>
        <a:buChar char="–"/>
        <a:defRPr sz="24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400">
          <a:solidFill>
            <a:schemeClr val="bg1"/>
          </a:solidFill>
          <a:latin typeface="+mn-lt"/>
          <a:ea typeface="+mn-ea"/>
        </a:defRPr>
      </a:lvl4pPr>
      <a:lvl5pPr marL="2057400" indent="-228600" algn="l" rtl="0" eaLnBrk="0" fontAlgn="base" hangingPunct="0">
        <a:spcBef>
          <a:spcPct val="20000"/>
        </a:spcBef>
        <a:spcAft>
          <a:spcPct val="0"/>
        </a:spcAft>
        <a:buChar char="»"/>
        <a:defRPr sz="2400">
          <a:solidFill>
            <a:schemeClr val="bg1"/>
          </a:solidFill>
          <a:latin typeface="+mn-lt"/>
          <a:ea typeface="+mn-ea"/>
        </a:defRPr>
      </a:lvl5pPr>
      <a:lvl6pPr marL="2514600" indent="-228600" algn="l" rtl="0" fontAlgn="base">
        <a:spcBef>
          <a:spcPct val="20000"/>
        </a:spcBef>
        <a:spcAft>
          <a:spcPct val="0"/>
        </a:spcAft>
        <a:buChar char="»"/>
        <a:defRPr sz="2400">
          <a:solidFill>
            <a:schemeClr val="bg1"/>
          </a:solidFill>
          <a:latin typeface="+mn-lt"/>
          <a:ea typeface="+mn-ea"/>
        </a:defRPr>
      </a:lvl6pPr>
      <a:lvl7pPr marL="2971800" indent="-228600" algn="l" rtl="0" fontAlgn="base">
        <a:spcBef>
          <a:spcPct val="20000"/>
        </a:spcBef>
        <a:spcAft>
          <a:spcPct val="0"/>
        </a:spcAft>
        <a:buChar char="»"/>
        <a:defRPr sz="2400">
          <a:solidFill>
            <a:schemeClr val="bg1"/>
          </a:solidFill>
          <a:latin typeface="+mn-lt"/>
          <a:ea typeface="+mn-ea"/>
        </a:defRPr>
      </a:lvl7pPr>
      <a:lvl8pPr marL="3429000" indent="-228600" algn="l" rtl="0" fontAlgn="base">
        <a:spcBef>
          <a:spcPct val="20000"/>
        </a:spcBef>
        <a:spcAft>
          <a:spcPct val="0"/>
        </a:spcAft>
        <a:buChar char="»"/>
        <a:defRPr sz="2400">
          <a:solidFill>
            <a:schemeClr val="bg1"/>
          </a:solidFill>
          <a:latin typeface="+mn-lt"/>
          <a:ea typeface="+mn-ea"/>
        </a:defRPr>
      </a:lvl8pPr>
      <a:lvl9pPr marL="3886200" indent="-228600" algn="l" rtl="0" fontAlgn="base">
        <a:spcBef>
          <a:spcPct val="20000"/>
        </a:spcBef>
        <a:spcAft>
          <a:spcPct val="0"/>
        </a:spcAft>
        <a:buChar char="»"/>
        <a:defRPr sz="24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 id="2147484366" r:id="rId12"/>
    <p:sldLayoutId id="2147484367" r:id="rId13"/>
    <p:sldLayoutId id="2147484368" r:id="rId14"/>
    <p:sldLayoutId id="2147484369" r:id="rId15"/>
    <p:sldLayoutId id="2147484370" r:id="rId16"/>
    <p:sldLayoutId id="2147484371" r:id="rId17"/>
    <p:sldLayoutId id="2147484372" r:id="rId18"/>
    <p:sldLayoutId id="2147484373" r:id="rId19"/>
    <p:sldLayoutId id="2147484374" r:id="rId20"/>
    <p:sldLayoutId id="2147484375" r:id="rId21"/>
    <p:sldLayoutId id="2147484376" r:id="rId22"/>
    <p:sldLayoutId id="2147484377" r:id="rId23"/>
    <p:sldLayoutId id="2147484378" r:id="rId24"/>
    <p:sldLayoutId id="2147484379" r:id="rId25"/>
    <p:sldLayoutId id="2147484380" r:id="rId26"/>
    <p:sldLayoutId id="2147484432" r:id="rId27"/>
    <p:sldLayoutId id="2147484437" r:id="rId28"/>
    <p:sldLayoutId id="2147484442" r:id="rId29"/>
    <p:sldLayoutId id="2147484443" r:id="rId30"/>
  </p:sldLayoutIdLst>
  <p:transition>
    <p:wipe dir="d"/>
  </p:transition>
  <p:txStyles>
    <p:titleStyle>
      <a:lvl1pPr algn="ctr" defTabSz="457200" rtl="0" eaLnBrk="1" fontAlgn="base" hangingPunct="1">
        <a:spcBef>
          <a:spcPct val="0"/>
        </a:spcBef>
        <a:spcAft>
          <a:spcPct val="0"/>
        </a:spcAft>
        <a:defRPr sz="4400" kern="1200">
          <a:solidFill>
            <a:schemeClr val="tx1"/>
          </a:solidFill>
          <a:latin typeface="+mj-lt"/>
          <a:ea typeface="Geneva" pitchFamily="-111" charset="-128"/>
          <a:cs typeface="Geneva" pitchFamily="-111" charset="-128"/>
        </a:defRPr>
      </a:lvl1pPr>
      <a:lvl2pPr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Geneva" pitchFamily="-111" charset="-128"/>
          <a:cs typeface="Geneva" pitchFamily="-11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pitchFamily="-111" charset="-128"/>
          <a:cs typeface="Geneva" pitchFamily="-111"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pitchFamily="-111" charset="-128"/>
          <a:cs typeface="Geneva" pitchFamily="-107"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7" charset="-128"/>
          <a:cs typeface="ＭＳ Ｐゴシック" pitchFamily="-107"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01600"/>
            <a:ext cx="6857999" cy="2468606"/>
          </a:xfrm>
        </p:spPr>
        <p:txBody>
          <a:bodyPr/>
          <a:lstStyle/>
          <a:p>
            <a:pPr>
              <a:lnSpc>
                <a:spcPct val="114000"/>
              </a:lnSpc>
            </a:pPr>
            <a:r>
              <a:rPr lang="en-US" sz="4400" b="1" dirty="0">
                <a:latin typeface="+mn-lt"/>
              </a:rPr>
              <a:t>Sources of Information about pre-DSHEA Dietary Ingredients</a:t>
            </a:r>
          </a:p>
        </p:txBody>
      </p:sp>
      <p:sp>
        <p:nvSpPr>
          <p:cNvPr id="4" name="Text Placeholder 3"/>
          <p:cNvSpPr>
            <a:spLocks noGrp="1"/>
          </p:cNvSpPr>
          <p:nvPr>
            <p:ph type="body" sz="quarter" idx="13"/>
          </p:nvPr>
        </p:nvSpPr>
        <p:spPr>
          <a:xfrm>
            <a:off x="3326499" y="3819253"/>
            <a:ext cx="4359743" cy="1108586"/>
          </a:xfrm>
        </p:spPr>
        <p:txBody>
          <a:bodyPr/>
          <a:lstStyle/>
          <a:p>
            <a:pPr algn="ctr"/>
            <a:r>
              <a:rPr lang="en-US" sz="1800" b="1" dirty="0"/>
              <a:t>Joseph M. Betz, Ph.D.</a:t>
            </a:r>
          </a:p>
          <a:p>
            <a:pPr algn="ctr"/>
            <a:endParaRPr lang="en-US" sz="1800" b="1" dirty="0"/>
          </a:p>
          <a:p>
            <a:pPr algn="ctr"/>
            <a:r>
              <a:rPr lang="en-US" sz="1800" dirty="0"/>
              <a:t>Office of Dietary Supplements</a:t>
            </a:r>
          </a:p>
          <a:p>
            <a:pPr algn="ctr"/>
            <a:r>
              <a:rPr lang="en-US" sz="1800" dirty="0"/>
              <a:t>National Institutes of Health</a:t>
            </a:r>
          </a:p>
        </p:txBody>
      </p:sp>
      <p:pic>
        <p:nvPicPr>
          <p:cNvPr id="7" name="Picture 2" descr="HPLC chromatogram superimposed over gingko leaves" title="Ginkgo leaves and overlaid chromat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965324" cy="259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81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st page of journal article published in the Journal of AOAC International in 1995, 78(5), 1189. Entitled: Gas Chromatographic Determination of Yihimbine in Commercial Yohimbe Products. There is a red circle around the text: &quot;Received September 23, 1994." title="first page of journal article: Betz et al. J. AOAC Intl, 1995, 78 (5) 118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08349" y="0"/>
            <a:ext cx="4636394" cy="6600423"/>
          </a:xfrm>
          <a:prstGeom prst="rect">
            <a:avLst/>
          </a:prstGeom>
        </p:spPr>
      </p:pic>
      <p:sp>
        <p:nvSpPr>
          <p:cNvPr id="3" name="Oval 2" descr="Circling:  Recieved September 23, 1994.&#10;Presented in part at the 34th Annual Meeting of the American Society of Pharmacognosy, San Diego, Ca July 18-23, 1993 " title="Oval"/>
          <p:cNvSpPr/>
          <p:nvPr/>
        </p:nvSpPr>
        <p:spPr>
          <a:xfrm>
            <a:off x="2408349" y="5975797"/>
            <a:ext cx="2575775" cy="6246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97027" y="420624"/>
            <a:ext cx="2234693" cy="822960"/>
          </a:xfrm>
        </p:spPr>
        <p:txBody>
          <a:bodyPr/>
          <a:lstStyle/>
          <a:p>
            <a:r>
              <a:rPr lang="en-US" sz="1200" b="0" dirty="0">
                <a:solidFill>
                  <a:schemeClr val="bg1"/>
                </a:solidFill>
              </a:rPr>
              <a:t>Gas Chromatographic Determination of Yohimbine in Commercial Yohimbe Products</a:t>
            </a:r>
          </a:p>
        </p:txBody>
      </p:sp>
    </p:spTree>
    <p:extLst>
      <p:ext uri="{BB962C8B-B14F-4D97-AF65-F5344CB8AC3E}">
        <p14:creationId xmlns:p14="http://schemas.microsoft.com/office/powerpoint/2010/main" val="97482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 5, Table 2 of the article  Betz et al. J. AOAC Intl, 1995, 78 (5) 1189. Red circles around 1000 mg yoh extract" title="page 5 of journal article: Betz et al. J. AOAC Intl, 1995, 78 (5) 118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0312" y="154548"/>
            <a:ext cx="7109138" cy="6563835"/>
          </a:xfrm>
          <a:prstGeom prst="rect">
            <a:avLst/>
          </a:prstGeom>
        </p:spPr>
      </p:pic>
      <p:sp>
        <p:nvSpPr>
          <p:cNvPr id="3" name="Oval 2" descr="Circling: 1000 mg yoh bark extract" title="Oval"/>
          <p:cNvSpPr/>
          <p:nvPr/>
        </p:nvSpPr>
        <p:spPr>
          <a:xfrm>
            <a:off x="3528811" y="2936383"/>
            <a:ext cx="1970468" cy="32197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descr="Circling: 1000 mg yoh extract" title="Oval"/>
          <p:cNvSpPr/>
          <p:nvPr/>
        </p:nvSpPr>
        <p:spPr>
          <a:xfrm>
            <a:off x="3528811" y="1775138"/>
            <a:ext cx="1970468" cy="32197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833619" y="645920"/>
            <a:ext cx="2746757" cy="423928"/>
          </a:xfrm>
        </p:spPr>
        <p:txBody>
          <a:bodyPr/>
          <a:lstStyle/>
          <a:p>
            <a:r>
              <a:rPr lang="en-US" sz="1200" dirty="0">
                <a:solidFill>
                  <a:schemeClr val="bg1"/>
                </a:solidFill>
              </a:rPr>
              <a:t>Yohimbine Content of Yohimbe Products</a:t>
            </a:r>
          </a:p>
        </p:txBody>
      </p:sp>
    </p:spTree>
    <p:extLst>
      <p:ext uri="{BB962C8B-B14F-4D97-AF65-F5344CB8AC3E}">
        <p14:creationId xmlns:p14="http://schemas.microsoft.com/office/powerpoint/2010/main" val="6881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bottles of supplements (Fit America Natural Weight Control Aid, Herbalife Thermojetics Green, Herbalife Thermojetics Beige, Herbal Balance Plus) with 3-6 tablets and capsules lying in front of its respective bottle" title="4 bottles of dietary supplements with some capsules/tablets lying in front of the bottl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570" y="785611"/>
            <a:ext cx="8446638" cy="5520707"/>
          </a:xfrm>
          <a:prstGeom prst="rect">
            <a:avLst/>
          </a:prstGeom>
        </p:spPr>
      </p:pic>
      <p:sp>
        <p:nvSpPr>
          <p:cNvPr id="3" name="Title 2"/>
          <p:cNvSpPr>
            <a:spLocks noGrp="1"/>
          </p:cNvSpPr>
          <p:nvPr>
            <p:ph type="title"/>
          </p:nvPr>
        </p:nvSpPr>
        <p:spPr>
          <a:xfrm>
            <a:off x="3573262" y="283464"/>
            <a:ext cx="2143253" cy="384048"/>
          </a:xfrm>
        </p:spPr>
        <p:txBody>
          <a:bodyPr/>
          <a:lstStyle/>
          <a:p>
            <a:pPr algn="ctr"/>
            <a:r>
              <a:rPr lang="en-US" sz="1200" dirty="0">
                <a:solidFill>
                  <a:schemeClr val="bg1"/>
                </a:solidFill>
              </a:rPr>
              <a:t>Supplements</a:t>
            </a:r>
          </a:p>
        </p:txBody>
      </p:sp>
    </p:spTree>
    <p:extLst>
      <p:ext uri="{BB962C8B-B14F-4D97-AF65-F5344CB8AC3E}">
        <p14:creationId xmlns:p14="http://schemas.microsoft.com/office/powerpoint/2010/main" val="208130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Form FDA 431a (Analyst Worksheet) depicting a drawing of Yohimbe plant material"/>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9104" y="135125"/>
            <a:ext cx="5120640" cy="6698562"/>
          </a:xfrm>
          <a:prstGeom prst="rect">
            <a:avLst/>
          </a:prstGeom>
        </p:spPr>
      </p:pic>
      <p:sp>
        <p:nvSpPr>
          <p:cNvPr id="3" name="Title 2"/>
          <p:cNvSpPr>
            <a:spLocks noGrp="1"/>
          </p:cNvSpPr>
          <p:nvPr>
            <p:ph type="title"/>
          </p:nvPr>
        </p:nvSpPr>
        <p:spPr>
          <a:xfrm>
            <a:off x="1747361" y="152263"/>
            <a:ext cx="5644126" cy="334297"/>
          </a:xfrm>
        </p:spPr>
        <p:txBody>
          <a:bodyPr/>
          <a:lstStyle/>
          <a:p>
            <a:r>
              <a:rPr lang="en-US" sz="1200" dirty="0">
                <a:solidFill>
                  <a:schemeClr val="bg1"/>
                </a:solidFill>
              </a:rPr>
              <a:t>Form FDA 431a (Analyst Worksheet) depicting a drawing of Yohimbe plant material</a:t>
            </a:r>
          </a:p>
        </p:txBody>
      </p:sp>
    </p:spTree>
    <p:extLst>
      <p:ext uri="{BB962C8B-B14F-4D97-AF65-F5344CB8AC3E}">
        <p14:creationId xmlns:p14="http://schemas.microsoft.com/office/powerpoint/2010/main" val="36223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381000"/>
            <a:ext cx="7772400" cy="1143000"/>
          </a:xfrm>
        </p:spPr>
        <p:txBody>
          <a:bodyPr/>
          <a:lstStyle/>
          <a:p>
            <a:r>
              <a:rPr lang="en-US" altLang="en-US"/>
              <a:t>Disclaimer</a:t>
            </a:r>
          </a:p>
        </p:txBody>
      </p:sp>
      <p:sp>
        <p:nvSpPr>
          <p:cNvPr id="6" name="Rectangle 3"/>
          <p:cNvSpPr txBox="1">
            <a:spLocks noChangeArrowheads="1"/>
          </p:cNvSpPr>
          <p:nvPr/>
        </p:nvSpPr>
        <p:spPr>
          <a:xfrm>
            <a:off x="609600" y="5301987"/>
            <a:ext cx="8302580" cy="10668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pitchFamily="-111" charset="-128"/>
                <a:cs typeface="Geneva" pitchFamily="-111"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pitchFamily="-111" charset="-128"/>
                <a:cs typeface="Geneva" pitchFamily="-107"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7" charset="-128"/>
                <a:cs typeface="ＭＳ Ｐゴシック" pitchFamily="-107"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2800" dirty="0">
                <a:latin typeface="Arial" charset="0"/>
                <a:ea typeface="Arial" charset="0"/>
                <a:cs typeface="Arial" charset="0"/>
              </a:rPr>
              <a:t>Views expressed are my own and do not reflect the views of ODS, NIH, or HHS</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744" y="1560576"/>
            <a:ext cx="8668512" cy="3736848"/>
          </a:xfrm>
          <a:prstGeom prst="rect">
            <a:avLst/>
          </a:prstGeom>
        </p:spPr>
      </p:pic>
    </p:spTree>
    <p:extLst>
      <p:ext uri="{BB962C8B-B14F-4D97-AF65-F5344CB8AC3E}">
        <p14:creationId xmlns:p14="http://schemas.microsoft.com/office/powerpoint/2010/main" val="158099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Definitions</a:t>
            </a:r>
          </a:p>
        </p:txBody>
      </p:sp>
      <p:sp>
        <p:nvSpPr>
          <p:cNvPr id="5" name="Content Placeholder 4"/>
          <p:cNvSpPr>
            <a:spLocks noGrp="1"/>
          </p:cNvSpPr>
          <p:nvPr>
            <p:ph idx="4294967295"/>
          </p:nvPr>
        </p:nvSpPr>
        <p:spPr>
          <a:xfrm>
            <a:off x="141287" y="1469667"/>
            <a:ext cx="8861425" cy="4953000"/>
          </a:xfrm>
          <a:prstGeom prst="rect">
            <a:avLst/>
          </a:prstGeom>
        </p:spPr>
        <p:txBody>
          <a:bodyPr/>
          <a:lstStyle/>
          <a:p>
            <a:pPr marL="0" indent="0">
              <a:buNone/>
            </a:pPr>
            <a:r>
              <a:rPr lang="en-US" sz="2000" b="1" dirty="0">
                <a:latin typeface="Arial" charset="0"/>
                <a:ea typeface="Arial" charset="0"/>
                <a:cs typeface="Arial" charset="0"/>
              </a:rPr>
              <a:t>§8. New Dietary Ingredients.</a:t>
            </a:r>
          </a:p>
          <a:p>
            <a:r>
              <a:rPr lang="en-US" sz="2000" dirty="0">
                <a:latin typeface="Arial" charset="0"/>
                <a:ea typeface="Arial" charset="0"/>
                <a:cs typeface="Arial" charset="0"/>
              </a:rPr>
              <a:t>Chapter IV of the FD &amp; C Act is amended by adding at the end the following:</a:t>
            </a:r>
          </a:p>
          <a:p>
            <a:r>
              <a:rPr lang="en-US" sz="2000" b="1" dirty="0">
                <a:latin typeface="Arial" charset="0"/>
                <a:ea typeface="Arial" charset="0"/>
                <a:cs typeface="Arial" charset="0"/>
              </a:rPr>
              <a:t>“NEW DIETARY INGREDIENTS</a:t>
            </a:r>
          </a:p>
          <a:p>
            <a:r>
              <a:rPr lang="en-US" sz="2000" dirty="0">
                <a:latin typeface="Arial" charset="0"/>
                <a:ea typeface="Arial" charset="0"/>
                <a:cs typeface="Arial" charset="0"/>
              </a:rPr>
              <a:t>”</a:t>
            </a:r>
            <a:r>
              <a:rPr lang="en-US" sz="2000" b="1" dirty="0">
                <a:latin typeface="Arial" charset="0"/>
                <a:ea typeface="Arial" charset="0"/>
                <a:cs typeface="Arial" charset="0"/>
              </a:rPr>
              <a:t>SEC. 413. (a) IN GENERAL.-</a:t>
            </a:r>
            <a:r>
              <a:rPr lang="en-US" sz="2000" dirty="0">
                <a:latin typeface="Arial" charset="0"/>
                <a:ea typeface="Arial" charset="0"/>
                <a:cs typeface="Arial" charset="0"/>
              </a:rPr>
              <a:t> A dietary supplement which contains a new dietary ingredient shall be deemed adulterated under section 402(f) unless it meets one of the following requirements:</a:t>
            </a:r>
          </a:p>
          <a:p>
            <a:pPr lvl="1"/>
            <a:r>
              <a:rPr lang="en-US" sz="1800" dirty="0">
                <a:solidFill>
                  <a:srgbClr val="FF0000"/>
                </a:solidFill>
                <a:latin typeface="Arial" charset="0"/>
                <a:ea typeface="Arial" charset="0"/>
                <a:cs typeface="Arial" charset="0"/>
              </a:rPr>
              <a:t>“(1) The dietary supplement contains only dietary ingredients which have been present in the food supply as an article used for food in a form in which the food has not been chemically altered.</a:t>
            </a:r>
          </a:p>
          <a:p>
            <a:pPr lvl="1"/>
            <a:r>
              <a:rPr lang="en-US" sz="1800" dirty="0">
                <a:latin typeface="Arial" charset="0"/>
                <a:ea typeface="Arial" charset="0"/>
                <a:cs typeface="Arial" charset="0"/>
              </a:rPr>
              <a:t>“(2) There is a history of use or other evidence of safety establishing that the dietary ingredient of the dietary supplement will reasonably be expected to be safe and,</a:t>
            </a:r>
            <a:r>
              <a:rPr lang="is-IS" sz="1800" dirty="0">
                <a:latin typeface="Arial" charset="0"/>
                <a:ea typeface="Arial" charset="0"/>
                <a:cs typeface="Arial" charset="0"/>
              </a:rPr>
              <a:t>…</a:t>
            </a:r>
            <a:r>
              <a:rPr lang="en-US" sz="1800" dirty="0">
                <a:latin typeface="Arial" charset="0"/>
                <a:ea typeface="Arial" charset="0"/>
                <a:cs typeface="Arial" charset="0"/>
              </a:rPr>
              <a:t>”</a:t>
            </a:r>
            <a:r>
              <a:rPr lang="en-US" sz="1800" b="1" dirty="0">
                <a:latin typeface="Arial" charset="0"/>
                <a:ea typeface="Arial" charset="0"/>
                <a:cs typeface="Arial" charset="0"/>
              </a:rPr>
              <a:t> </a:t>
            </a:r>
            <a:r>
              <a:rPr lang="en-US" sz="1800" b="1" dirty="0">
                <a:solidFill>
                  <a:srgbClr val="FF0000"/>
                </a:solidFill>
                <a:latin typeface="Arial" charset="0"/>
                <a:ea typeface="Arial" charset="0"/>
                <a:cs typeface="Arial" charset="0"/>
              </a:rPr>
              <a:t>DEFINITION. -</a:t>
            </a:r>
            <a:r>
              <a:rPr lang="en-US" sz="1800" dirty="0">
                <a:solidFill>
                  <a:srgbClr val="FF0000"/>
                </a:solidFill>
                <a:latin typeface="Arial" charset="0"/>
                <a:ea typeface="Arial" charset="0"/>
                <a:cs typeface="Arial" charset="0"/>
              </a:rPr>
              <a:t> For purposes of this section, the term “new dietary ingredient” means a dietary ingredient that was not marketed in the United States before October 15, 1994 and does not include any dietary ingredient which was not marketed in the United States before October 15, 1994.</a:t>
            </a:r>
            <a:r>
              <a:rPr lang="en-US" sz="1800" dirty="0">
                <a:latin typeface="Arial" charset="0"/>
                <a:ea typeface="Arial" charset="0"/>
                <a:cs typeface="Arial" charset="0"/>
              </a:rPr>
              <a:t>”</a:t>
            </a:r>
          </a:p>
        </p:txBody>
      </p:sp>
    </p:spTree>
    <p:extLst>
      <p:ext uri="{BB962C8B-B14F-4D97-AF65-F5344CB8AC3E}">
        <p14:creationId xmlns:p14="http://schemas.microsoft.com/office/powerpoint/2010/main" val="194442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Shipping documents from importers</a:t>
            </a:r>
          </a:p>
          <a:p>
            <a:r>
              <a:rPr lang="en-US" dirty="0"/>
              <a:t>Bills of Lading</a:t>
            </a:r>
          </a:p>
          <a:p>
            <a:r>
              <a:rPr lang="en-US" dirty="0"/>
              <a:t>Records from contract manufacturers</a:t>
            </a:r>
          </a:p>
          <a:p>
            <a:r>
              <a:rPr lang="en-US" dirty="0"/>
              <a:t>Catalogs</a:t>
            </a:r>
          </a:p>
          <a:p>
            <a:pPr lvl="1"/>
            <a:r>
              <a:rPr lang="en-US" dirty="0"/>
              <a:t>FDA taught a microscopy course in the 1990’s</a:t>
            </a:r>
          </a:p>
          <a:p>
            <a:pPr lvl="2"/>
            <a:r>
              <a:rPr lang="en-US" dirty="0"/>
              <a:t>(Stan </a:t>
            </a:r>
            <a:r>
              <a:rPr lang="en-US" dirty="0" err="1"/>
              <a:t>Cichowicz</a:t>
            </a:r>
            <a:r>
              <a:rPr lang="en-US" dirty="0"/>
              <a:t>, George </a:t>
            </a:r>
            <a:r>
              <a:rPr lang="en-US" dirty="0" err="1"/>
              <a:t>Ziobro</a:t>
            </a:r>
            <a:r>
              <a:rPr lang="en-US" dirty="0"/>
              <a:t>, John </a:t>
            </a:r>
            <a:r>
              <a:rPr lang="en-US" dirty="0" err="1"/>
              <a:t>Gecan</a:t>
            </a:r>
            <a:r>
              <a:rPr lang="en-US" dirty="0"/>
              <a:t>, Bill Obermeyer, me)</a:t>
            </a:r>
          </a:p>
          <a:p>
            <a:pPr lvl="1"/>
            <a:r>
              <a:rPr lang="en-US" dirty="0"/>
              <a:t>We purchased powdered materials from Penn Herb, Frontier Herb, others</a:t>
            </a:r>
          </a:p>
          <a:p>
            <a:endParaRPr lang="en-US" dirty="0"/>
          </a:p>
        </p:txBody>
      </p:sp>
      <p:sp>
        <p:nvSpPr>
          <p:cNvPr id="4" name="Title 3"/>
          <p:cNvSpPr>
            <a:spLocks noGrp="1"/>
          </p:cNvSpPr>
          <p:nvPr>
            <p:ph type="title"/>
          </p:nvPr>
        </p:nvSpPr>
        <p:spPr>
          <a:xfrm>
            <a:off x="304800" y="245230"/>
            <a:ext cx="8534400" cy="1008856"/>
          </a:xfrm>
        </p:spPr>
        <p:txBody>
          <a:bodyPr/>
          <a:lstStyle/>
          <a:p>
            <a:r>
              <a:rPr lang="en-US" dirty="0"/>
              <a:t>Documentary Evidence of ODI Status</a:t>
            </a:r>
          </a:p>
        </p:txBody>
      </p:sp>
    </p:spTree>
    <p:extLst>
      <p:ext uri="{BB962C8B-B14F-4D97-AF65-F5344CB8AC3E}">
        <p14:creationId xmlns:p14="http://schemas.microsoft.com/office/powerpoint/2010/main" val="13257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3996" y="1170682"/>
            <a:ext cx="1585469" cy="679099"/>
          </a:xfrm>
        </p:spPr>
        <p:txBody>
          <a:bodyPr/>
          <a:lstStyle/>
          <a:p>
            <a:pPr lvl="0" defTabSz="914400"/>
            <a:r>
              <a:rPr lang="en-US" sz="1800" b="0" dirty="0">
                <a:solidFill>
                  <a:prstClr val="black"/>
                </a:solidFill>
                <a:latin typeface="Arial" pitchFamily="34" charset="0"/>
                <a:ea typeface="+mn-ea"/>
                <a:cs typeface="+mn-cs"/>
              </a:rPr>
              <a:t>1990 Edition</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642" y="1304108"/>
            <a:ext cx="2603863" cy="4249783"/>
          </a:xfrm>
          <a:prstGeom prst="rect">
            <a:avLst/>
          </a:prstGeom>
        </p:spPr>
      </p:pic>
    </p:spTree>
    <p:extLst>
      <p:ext uri="{BB962C8B-B14F-4D97-AF65-F5344CB8AC3E}">
        <p14:creationId xmlns:p14="http://schemas.microsoft.com/office/powerpoint/2010/main" val="414569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552" y="539496"/>
            <a:ext cx="4507484" cy="466344"/>
          </a:xfrm>
        </p:spPr>
        <p:txBody>
          <a:bodyPr/>
          <a:lstStyle/>
          <a:p>
            <a:r>
              <a:rPr lang="en-US" sz="1200" dirty="0"/>
              <a:t>US Dispensatory</a:t>
            </a:r>
          </a:p>
        </p:txBody>
      </p:sp>
      <p:pic>
        <p:nvPicPr>
          <p:cNvPr id="3" name="Picture 2" descr="picture of the 20th Ed United States Dispensatory and 25th Ed United States Dispensatory sitting on a shelf with a pen lying in front of them&#10;" title="picture of two United States Dispensatory books on a shelf"/>
          <p:cNvPicPr>
            <a:picLocks noChangeAspect="1"/>
          </p:cNvPicPr>
          <p:nvPr/>
        </p:nvPicPr>
        <p:blipFill rotWithShape="1">
          <a:blip r:embed="rId3" cstate="screen">
            <a:extLst>
              <a:ext uri="{28A0092B-C50C-407E-A947-70E740481C1C}">
                <a14:useLocalDpi xmlns:a14="http://schemas.microsoft.com/office/drawing/2010/main"/>
              </a:ext>
            </a:extLst>
          </a:blip>
          <a:srcRect t="-1656"/>
          <a:stretch/>
        </p:blipFill>
        <p:spPr>
          <a:xfrm>
            <a:off x="1378038" y="115909"/>
            <a:ext cx="6233375" cy="6323527"/>
          </a:xfrm>
          <a:prstGeom prst="rect">
            <a:avLst/>
          </a:prstGeom>
        </p:spPr>
      </p:pic>
    </p:spTree>
    <p:extLst>
      <p:ext uri="{BB962C8B-B14F-4D97-AF65-F5344CB8AC3E}">
        <p14:creationId xmlns:p14="http://schemas.microsoft.com/office/powerpoint/2010/main" val="145086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ngle page from the 20th Ed United States Dispensatory, p.1409, with a red circle around Ginseng listing&#10;" title="single page from the 20th Ed United States Dispensatory, p.140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665494" y="1188980"/>
            <a:ext cx="6413681" cy="4344817"/>
          </a:xfrm>
          <a:prstGeom prst="rect">
            <a:avLst/>
          </a:prstGeom>
          <a:noFill/>
          <a:ln>
            <a:noFill/>
          </a:ln>
        </p:spPr>
      </p:pic>
      <p:sp>
        <p:nvSpPr>
          <p:cNvPr id="3" name="Oval 2" descr="Circling Ginseng on the page" title="Red oval"/>
          <p:cNvSpPr/>
          <p:nvPr/>
        </p:nvSpPr>
        <p:spPr>
          <a:xfrm>
            <a:off x="4816699" y="2743200"/>
            <a:ext cx="1468191" cy="34772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88467" y="530352"/>
            <a:ext cx="2252981" cy="795528"/>
          </a:xfrm>
        </p:spPr>
        <p:txBody>
          <a:bodyPr/>
          <a:lstStyle/>
          <a:p>
            <a:r>
              <a:rPr lang="en-US" sz="1000" dirty="0">
                <a:solidFill>
                  <a:schemeClr val="bg1"/>
                </a:solidFill>
              </a:rPr>
              <a:t>Ginseng</a:t>
            </a:r>
          </a:p>
        </p:txBody>
      </p:sp>
    </p:spTree>
    <p:extLst>
      <p:ext uri="{BB962C8B-B14F-4D97-AF65-F5344CB8AC3E}">
        <p14:creationId xmlns:p14="http://schemas.microsoft.com/office/powerpoint/2010/main" val="107071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75" y="1517904"/>
            <a:ext cx="7867397" cy="3392424"/>
          </a:xfrm>
        </p:spPr>
        <p:txBody>
          <a:bodyPr/>
          <a:lstStyle/>
          <a:p>
            <a:pPr lvl="0" defTabSz="914400"/>
            <a:r>
              <a:rPr lang="en-US" sz="2400" b="0" dirty="0">
                <a:solidFill>
                  <a:prstClr val="black"/>
                </a:solidFill>
                <a:latin typeface="Arial" pitchFamily="34" charset="0"/>
                <a:ea typeface="+mn-ea"/>
                <a:cs typeface="+mn-cs"/>
              </a:rPr>
              <a:t>“The extraordinary medicinal virtues formerly ascribed to ginseng had no other existence than in the imagination of the Chinese. It is little more than a demulcent, and in this country is rarely employed as a medicine. </a:t>
            </a:r>
            <a:r>
              <a:rPr lang="en-US" sz="2400" b="0" i="1" dirty="0">
                <a:solidFill>
                  <a:prstClr val="black"/>
                </a:solidFill>
                <a:latin typeface="Arial" pitchFamily="34" charset="0"/>
                <a:ea typeface="+mn-ea"/>
                <a:cs typeface="+mn-cs"/>
              </a:rPr>
              <a:t>Some persons, however, are in the habit of chewing it, having acquired a relish for its taste, and it is sold chiefly to supply the wants of these.” </a:t>
            </a:r>
            <a:br>
              <a:rPr lang="en-US" sz="2400" b="0" i="1" dirty="0">
                <a:solidFill>
                  <a:prstClr val="black"/>
                </a:solidFill>
                <a:latin typeface="Arial" pitchFamily="34" charset="0"/>
                <a:ea typeface="+mn-ea"/>
                <a:cs typeface="+mn-cs"/>
              </a:rPr>
            </a:br>
            <a:r>
              <a:rPr lang="en-US" sz="2400" b="0" dirty="0">
                <a:solidFill>
                  <a:prstClr val="black"/>
                </a:solidFill>
                <a:latin typeface="Arial" pitchFamily="34" charset="0"/>
                <a:ea typeface="+mn-ea"/>
                <a:cs typeface="+mn-cs"/>
              </a:rPr>
              <a:t>			-USD 20</a:t>
            </a:r>
            <a:r>
              <a:rPr lang="en-US" sz="2400" b="0" baseline="30000" dirty="0">
                <a:solidFill>
                  <a:prstClr val="black"/>
                </a:solidFill>
                <a:latin typeface="Arial" pitchFamily="34" charset="0"/>
                <a:ea typeface="+mn-ea"/>
                <a:cs typeface="+mn-cs"/>
              </a:rPr>
              <a:t>th</a:t>
            </a:r>
            <a:r>
              <a:rPr lang="en-US" sz="2400" b="0" dirty="0">
                <a:solidFill>
                  <a:prstClr val="black"/>
                </a:solidFill>
                <a:latin typeface="Arial" pitchFamily="34" charset="0"/>
                <a:ea typeface="+mn-ea"/>
                <a:cs typeface="+mn-cs"/>
              </a:rPr>
              <a:t> Edition (1918), p. 1410</a:t>
            </a:r>
            <a:br>
              <a:rPr lang="en-US" sz="2400" b="0" dirty="0">
                <a:solidFill>
                  <a:prstClr val="black"/>
                </a:solidFill>
                <a:latin typeface="Arial" pitchFamily="34" charset="0"/>
                <a:ea typeface="+mn-ea"/>
                <a:cs typeface="+mn-cs"/>
              </a:rPr>
            </a:br>
            <a:endParaRPr lang="en-US" sz="2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1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st page of a journal article published in the Journal of Pharmaceutical Sciences (83: 649-653) entitled: Determination of Pyrrolizidine Alkaloids in Commercial Comfry Products (Symphytum sp.)" title="first page of journal article: Betz et al. (1993) J. Pharm. Sci., 83:649-5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8190" y="154546"/>
            <a:ext cx="6336406" cy="6039759"/>
          </a:xfrm>
          <a:prstGeom prst="rect">
            <a:avLst/>
          </a:prstGeom>
        </p:spPr>
      </p:pic>
      <p:sp>
        <p:nvSpPr>
          <p:cNvPr id="4" name="Title 3"/>
          <p:cNvSpPr>
            <a:spLocks noGrp="1"/>
          </p:cNvSpPr>
          <p:nvPr>
            <p:ph type="title"/>
          </p:nvPr>
        </p:nvSpPr>
        <p:spPr>
          <a:xfrm>
            <a:off x="2228045" y="6262885"/>
            <a:ext cx="5270501" cy="374904"/>
          </a:xfrm>
        </p:spPr>
        <p:txBody>
          <a:bodyPr/>
          <a:lstStyle/>
          <a:p>
            <a:pPr lvl="0" defTabSz="914400"/>
            <a:r>
              <a:rPr lang="en-US" sz="2000" b="0" dirty="0">
                <a:solidFill>
                  <a:prstClr val="black"/>
                </a:solidFill>
                <a:latin typeface="Arial" pitchFamily="34" charset="0"/>
                <a:ea typeface="+mn-ea"/>
                <a:cs typeface="+mn-cs"/>
              </a:rPr>
              <a:t>Betz et al. (1993) J Pharm Sci 83:649-653</a:t>
            </a:r>
            <a:endParaRPr lang="en-US" dirty="0"/>
          </a:p>
        </p:txBody>
      </p:sp>
    </p:spTree>
    <p:extLst>
      <p:ext uri="{BB962C8B-B14F-4D97-AF65-F5344CB8AC3E}">
        <p14:creationId xmlns:p14="http://schemas.microsoft.com/office/powerpoint/2010/main" val="667098221"/>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lat blue background">
  <a:themeElements>
    <a:clrScheme name="1_flat blue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flat blue background">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lat blue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lat blue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lat blue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lat blue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lat blue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lat blue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lat blue 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lat blue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lat blue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lat blue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lat blue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lat blue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DS Theme 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Words>
  <Application>Microsoft Office PowerPoint</Application>
  <PresentationFormat>On-screen Show (4:3)</PresentationFormat>
  <Paragraphs>36</Paragraphs>
  <Slides>13</Slides>
  <Notes>5</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Generic</vt:lpstr>
      <vt:lpstr>1_flat blue background</vt:lpstr>
      <vt:lpstr>ODS Theme C</vt:lpstr>
      <vt:lpstr>Sources of Information about pre-DSHEA Dietary Ingredients</vt:lpstr>
      <vt:lpstr>Disclaimer</vt:lpstr>
      <vt:lpstr>Definitions</vt:lpstr>
      <vt:lpstr>Documentary Evidence of ODI Status</vt:lpstr>
      <vt:lpstr>1990 Edition</vt:lpstr>
      <vt:lpstr>US Dispensatory</vt:lpstr>
      <vt:lpstr>Ginseng</vt:lpstr>
      <vt:lpstr>“The extraordinary medicinal virtues formerly ascribed to ginseng had no other existence than in the imagination of the Chinese. It is little more than a demulcent, and in this country is rarely employed as a medicine. Some persons, however, are in the habit of chewing it, having acquired a relish for its taste, and it is sold chiefly to supply the wants of these.”     -USD 20th Edition (1918), p. 1410 </vt:lpstr>
      <vt:lpstr>Betz et al. (1993) J Pharm Sci 83:649-653</vt:lpstr>
      <vt:lpstr>Gas Chromatographic Determination of Yohimbine in Commercial Yohimbe Products</vt:lpstr>
      <vt:lpstr>Yohimbine Content of Yohimbe Products</vt:lpstr>
      <vt:lpstr>Supplements</vt:lpstr>
      <vt:lpstr>Form FDA 431a (Analyst Worksheet) depicting a drawing of Yohimbe plant material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2017-08-01T16:36:14Z</dcterms:created>
  <dcterms:modified xsi:type="dcterms:W3CDTF">2017-10-23T18:53:40Z</dcterms:modified>
</cp:coreProperties>
</file>