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6" r:id="rId6"/>
    <p:sldId id="260" r:id="rId7"/>
    <p:sldId id="259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7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8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3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1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6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1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17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9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4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5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91AEF-CD67-4443-B89F-49513A03F064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2F22-D4FB-4872-8832-5F8D5B17BB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9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534400" cy="1143000"/>
          </a:xfrm>
          <a:solidFill>
            <a:schemeClr val="tx2">
              <a:lumMod val="75000"/>
            </a:schemeClr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Myocarditis:   The Clinician’s Dilemma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1752600"/>
          </a:xfrm>
          <a:ln w="38100">
            <a:solidFill>
              <a:schemeClr val="tx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JoAnn Lindenfeld, MD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Director, Heart Failure and Transplant Section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Vanderbilt Heart and Vascular Institute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Nashville, TN</a:t>
            </a:r>
          </a:p>
        </p:txBody>
      </p:sp>
    </p:spTree>
    <p:extLst>
      <p:ext uri="{BB962C8B-B14F-4D97-AF65-F5344CB8AC3E}">
        <p14:creationId xmlns:p14="http://schemas.microsoft.com/office/powerpoint/2010/main" val="172913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534400" cy="1143000"/>
          </a:xfrm>
          <a:solidFill>
            <a:schemeClr val="tx2">
              <a:lumMod val="75000"/>
            </a:schemeClr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Myocarditis:   The Clinician’s Dilemma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8305800" cy="1143000"/>
          </a:xfrm>
          <a:ln w="381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64 y.o. white female who presented 12/17/2016 with chest pain and shortness of breath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3429000"/>
            <a:ext cx="8305800" cy="320040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Past Medical History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10 years before she had presented in the same way and LVEF was 20%, troponin was 8mg/dL. 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She was treated briefly with dobutamine, coronary arteries were normal, and LVEF recovered to normal over one week with ACE inhibitors and beta blockers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She had completely normal functional recovery and continued beta blockers and ACEi for about two years and then was lost to follow-up</a:t>
            </a:r>
          </a:p>
        </p:txBody>
      </p:sp>
    </p:spTree>
    <p:extLst>
      <p:ext uri="{BB962C8B-B14F-4D97-AF65-F5344CB8AC3E}">
        <p14:creationId xmlns:p14="http://schemas.microsoft.com/office/powerpoint/2010/main" val="262737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534400" cy="1143000"/>
          </a:xfrm>
          <a:solidFill>
            <a:schemeClr val="tx2">
              <a:lumMod val="75000"/>
            </a:schemeClr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Myocarditis:   The Clinician’s Dilemma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8305800" cy="1143000"/>
          </a:xfrm>
          <a:ln w="381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On presentation 12/17/2016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66615" y="3276600"/>
            <a:ext cx="8305800" cy="320040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Troponin I was 7.7 mg/dL but ECG showed normal voltage, nonspecific ST T changes and sinus tachycardia. 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Coronary angiography was normal and Cardiac Index was 1.5 L/min/M2 follow-up with pulmonary wedge pressure of 32 an PAP of 64/32 and Rap P of 14 mm Hg—she was diuresed and started on milrinone IV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Cardiac biopsy demonstrated patchy lymphocytic infiltration.  Autoimmune serologies were unremarkable and cardiotropic viral PCRs were negative.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Mild abnormalities in creatinine and LFTs resolved on milrinone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8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534400" cy="1143000"/>
          </a:xfrm>
          <a:solidFill>
            <a:schemeClr val="tx2">
              <a:lumMod val="75000"/>
            </a:schemeClr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Myocarditis:   The Clinician’s Dilemma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8305800" cy="1143000"/>
          </a:xfrm>
          <a:ln w="381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On follow up from 12/17/2016- 1/15/17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66615" y="3276600"/>
            <a:ext cx="8305800" cy="320040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LVEF did not improve and milrinone could not be weaned off.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Troponin fell to about 1.2 and remained there but BNP dropped to about 2000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She received a course of high dose solumedrol and mycophenolate mofetil with no change in LVEF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With no recovery at 4 weeks and LVEF 15% an LVAD was placed and she was listed for transplantation.</a:t>
            </a:r>
          </a:p>
        </p:txBody>
      </p:sp>
    </p:spTree>
    <p:extLst>
      <p:ext uri="{BB962C8B-B14F-4D97-AF65-F5344CB8AC3E}">
        <p14:creationId xmlns:p14="http://schemas.microsoft.com/office/powerpoint/2010/main" val="370390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534400" cy="1143000"/>
          </a:xfrm>
          <a:solidFill>
            <a:schemeClr val="tx2">
              <a:lumMod val="75000"/>
            </a:schemeClr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Myocarditis:   The Clinician’s Dilemma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534400" cy="4800600"/>
          </a:xfrm>
          <a:ln w="38100">
            <a:solidFill>
              <a:schemeClr val="tx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How good are the biopsy criteria?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What if the biopsy is negative?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What is “viral myocarditis”?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Does imaging confuse inflammation and scar?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How should response be assessed?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When is there no longer a hope for myocardial recovery?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What is the recurrence risk?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What is the arrhythmia risk?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What is the definition of “fulminant myocarditis”?</a:t>
            </a:r>
          </a:p>
          <a:p>
            <a:pPr algn="l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        (is this just severity of disease or a phenotype?)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What are the best therapies?</a:t>
            </a:r>
          </a:p>
          <a:p>
            <a:pPr algn="l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          Should immunosuppression be used early?</a:t>
            </a:r>
          </a:p>
          <a:p>
            <a:pPr algn="l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          What immunosuppression?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Are transplant results worse in patients with myocarditis?</a:t>
            </a:r>
          </a:p>
        </p:txBody>
      </p:sp>
    </p:spTree>
    <p:extLst>
      <p:ext uri="{BB962C8B-B14F-4D97-AF65-F5344CB8AC3E}">
        <p14:creationId xmlns:p14="http://schemas.microsoft.com/office/powerpoint/2010/main" val="4237726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8490BC-3DCA-4250-9FA2-DB64B5F660B3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42770C8-BB0F-43B3-8B5A-00D0C4EDA5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758A39-DF62-4428-B2BA-D457139EB8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385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Myocarditis:   The Clinician’s Dilemma</vt:lpstr>
      <vt:lpstr>Myocarditis:   The Clinician’s Dilemma</vt:lpstr>
      <vt:lpstr>Myocarditis:   The Clinician’s Dilemma</vt:lpstr>
      <vt:lpstr>Myocarditis:   The Clinician’s Dilemma</vt:lpstr>
      <vt:lpstr>Myocarditis:   The Clinician’s Dilemma</vt:lpstr>
    </vt:vector>
  </TitlesOfParts>
  <Company>VUMC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Myocarditis:   The Clinician’s Dilemma</dc:title>
  <dc:creator>Lindenfeld, Joann</dc:creator>
  <cp:lastModifiedBy>Monroe, Tamu</cp:lastModifiedBy>
  <cp:revision>6</cp:revision>
  <dcterms:created xsi:type="dcterms:W3CDTF">2017-11-27T13:40:20Z</dcterms:created>
  <dcterms:modified xsi:type="dcterms:W3CDTF">2018-02-28T17:11:02Z</dcterms:modified>
</cp:coreProperties>
</file>