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sldIdLst>
    <p:sldId id="285" r:id="rId5"/>
    <p:sldId id="271" r:id="rId6"/>
    <p:sldId id="272" r:id="rId7"/>
    <p:sldId id="273" r:id="rId8"/>
    <p:sldId id="287" r:id="rId9"/>
    <p:sldId id="288" r:id="rId10"/>
    <p:sldId id="274" r:id="rId11"/>
    <p:sldId id="286" r:id="rId12"/>
    <p:sldId id="275" r:id="rId13"/>
    <p:sldId id="276" r:id="rId14"/>
    <p:sldId id="277" r:id="rId15"/>
    <p:sldId id="279" r:id="rId16"/>
    <p:sldId id="280" r:id="rId17"/>
    <p:sldId id="27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31" autoAdjust="0"/>
  </p:normalViewPr>
  <p:slideViewPr>
    <p:cSldViewPr snapToGrid="0" snapToObjects="1">
      <p:cViewPr varScale="1">
        <p:scale>
          <a:sx n="95" d="100"/>
          <a:sy n="95" d="100"/>
        </p:scale>
        <p:origin x="3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35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5.pn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0983E-BEE5-48F8-B8C3-F447C81EEFE0}" type="doc">
      <dgm:prSet loTypeId="urn:microsoft.com/office/officeart/2005/8/layout/vProcess5" loCatId="process" qsTypeId="urn:microsoft.com/office/officeart/2005/8/quickstyle/simple2" qsCatId="simple" csTypeId="urn:microsoft.com/office/officeart/2005/8/colors/colorful4" csCatId="colorful" phldr="1"/>
      <dgm:spPr/>
      <dgm:t>
        <a:bodyPr/>
        <a:lstStyle/>
        <a:p>
          <a:endParaRPr lang="en-US"/>
        </a:p>
      </dgm:t>
    </dgm:pt>
    <dgm:pt modelId="{44DD0971-43CC-4F9C-86A5-EFBA7FB74ED4}">
      <dgm:prSet phldrT="[Text]"/>
      <dgm:spPr/>
      <dgm:t>
        <a:bodyPr/>
        <a:lstStyle/>
        <a:p>
          <a:r>
            <a:rPr lang="en-US" dirty="0"/>
            <a:t>Any substance the intended use of which</a:t>
          </a:r>
        </a:p>
      </dgm:t>
      <dgm:extLst>
        <a:ext uri="{E40237B7-FDA0-4F09-8148-C483321AD2D9}">
          <dgm14:cNvPr xmlns:dgm14="http://schemas.microsoft.com/office/drawing/2010/diagram" id="0" name="" descr="Any substance the intended use of which results or may reasonable be expected to result in its becoming a component or otherwise affecting the characteristic of any food including any substance intended for use in producing, manufacturing, packing, processing, preparing, treating, packaging, transporting or holding food."/>
        </a:ext>
      </dgm:extLst>
    </dgm:pt>
    <dgm:pt modelId="{6DE99256-FB65-4F0D-98D0-900338256238}" type="parTrans" cxnId="{0D71D3E6-D160-4185-A238-F0E72B87EF71}">
      <dgm:prSet/>
      <dgm:spPr/>
      <dgm:t>
        <a:bodyPr/>
        <a:lstStyle/>
        <a:p>
          <a:endParaRPr lang="en-US"/>
        </a:p>
      </dgm:t>
    </dgm:pt>
    <dgm:pt modelId="{39D1E313-4528-44F4-A251-179594534D5B}" type="sibTrans" cxnId="{0D71D3E6-D160-4185-A238-F0E72B87EF71}">
      <dgm:prSet/>
      <dgm:spPr/>
      <dgm:t>
        <a:bodyPr/>
        <a:lstStyle/>
        <a:p>
          <a:endParaRPr lang="en-US"/>
        </a:p>
      </dgm:t>
    </dgm:pt>
    <dgm:pt modelId="{47BC4270-34C2-4432-B7D0-A897C47C0C0D}">
      <dgm:prSet phldrT="[Text]"/>
      <dgm:spPr/>
      <dgm:t>
        <a:bodyPr/>
        <a:lstStyle/>
        <a:p>
          <a:r>
            <a:rPr lang="en-US" dirty="0"/>
            <a:t>results or may reasonably be expected to result</a:t>
          </a:r>
        </a:p>
      </dgm:t>
    </dgm:pt>
    <dgm:pt modelId="{641BB705-61CA-4501-A92B-63CB71A6E8C8}" type="parTrans" cxnId="{37D36059-B29E-4796-A8F2-AF61EC88E8D5}">
      <dgm:prSet/>
      <dgm:spPr/>
      <dgm:t>
        <a:bodyPr/>
        <a:lstStyle/>
        <a:p>
          <a:endParaRPr lang="en-US"/>
        </a:p>
      </dgm:t>
    </dgm:pt>
    <dgm:pt modelId="{03499947-60B9-4F61-AC00-E66BC4DDEF9C}" type="sibTrans" cxnId="{37D36059-B29E-4796-A8F2-AF61EC88E8D5}">
      <dgm:prSet/>
      <dgm:spPr/>
      <dgm:t>
        <a:bodyPr/>
        <a:lstStyle/>
        <a:p>
          <a:endParaRPr lang="en-US"/>
        </a:p>
      </dgm:t>
    </dgm:pt>
    <dgm:pt modelId="{19038BFE-A791-4AEC-BC47-AE10B858EA95}">
      <dgm:prSet phldrT="[Text]"/>
      <dgm:spPr/>
      <dgm:t>
        <a:bodyPr/>
        <a:lstStyle/>
        <a:p>
          <a:r>
            <a:rPr lang="en-US" dirty="0"/>
            <a:t>in its becoming a component</a:t>
          </a:r>
        </a:p>
      </dgm:t>
    </dgm:pt>
    <dgm:pt modelId="{E38188B5-8192-4493-82A1-3CFA3E65A59E}" type="parTrans" cxnId="{5C235BC6-2AF1-4D37-8292-5944C77E76B2}">
      <dgm:prSet/>
      <dgm:spPr/>
      <dgm:t>
        <a:bodyPr/>
        <a:lstStyle/>
        <a:p>
          <a:endParaRPr lang="en-US"/>
        </a:p>
      </dgm:t>
    </dgm:pt>
    <dgm:pt modelId="{ABCFF492-6862-4CB5-9084-4BFF213EF9C3}" type="sibTrans" cxnId="{5C235BC6-2AF1-4D37-8292-5944C77E76B2}">
      <dgm:prSet/>
      <dgm:spPr/>
      <dgm:t>
        <a:bodyPr/>
        <a:lstStyle/>
        <a:p>
          <a:endParaRPr lang="en-US"/>
        </a:p>
      </dgm:t>
    </dgm:pt>
    <dgm:pt modelId="{35A81FD8-571E-4053-A5EF-25B9705CBC7C}">
      <dgm:prSet phldrT="[Text]"/>
      <dgm:spPr/>
      <dgm:t>
        <a:bodyPr/>
        <a:lstStyle/>
        <a:p>
          <a:r>
            <a:rPr lang="en-US" dirty="0"/>
            <a:t>or otherwise affecting the characteristic of any food</a:t>
          </a:r>
        </a:p>
      </dgm:t>
    </dgm:pt>
    <dgm:pt modelId="{EA531CC6-6F66-48FD-A7C6-464820BFDAB9}" type="parTrans" cxnId="{0607EF40-36E8-438A-A888-363F7DCCA0E1}">
      <dgm:prSet/>
      <dgm:spPr/>
      <dgm:t>
        <a:bodyPr/>
        <a:lstStyle/>
        <a:p>
          <a:endParaRPr lang="en-US"/>
        </a:p>
      </dgm:t>
    </dgm:pt>
    <dgm:pt modelId="{77DF3F38-1CF6-4C80-A197-82BB33B4A01B}" type="sibTrans" cxnId="{0607EF40-36E8-438A-A888-363F7DCCA0E1}">
      <dgm:prSet/>
      <dgm:spPr/>
      <dgm:t>
        <a:bodyPr/>
        <a:lstStyle/>
        <a:p>
          <a:endParaRPr lang="en-US"/>
        </a:p>
      </dgm:t>
    </dgm:pt>
    <dgm:pt modelId="{7F286C53-9227-4419-BE82-994D81AC9EC8}">
      <dgm:prSet phldrT="[Text]" custT="1"/>
      <dgm:spPr/>
      <dgm:t>
        <a:bodyPr/>
        <a:lstStyle/>
        <a:p>
          <a:r>
            <a:rPr lang="en-US" sz="1600" dirty="0"/>
            <a:t>including any substance intended for use in producing, manufacturing, packing, processing, preparing, treating, packaging, transporting or holding food</a:t>
          </a:r>
        </a:p>
      </dgm:t>
    </dgm:pt>
    <dgm:pt modelId="{99C91637-7E97-4D99-9B02-A33F5F012B5F}" type="parTrans" cxnId="{C2F35D9D-B926-4182-8D4C-3A8BC20E6375}">
      <dgm:prSet/>
      <dgm:spPr/>
      <dgm:t>
        <a:bodyPr/>
        <a:lstStyle/>
        <a:p>
          <a:endParaRPr lang="en-US"/>
        </a:p>
      </dgm:t>
    </dgm:pt>
    <dgm:pt modelId="{19297C69-5C37-4DC7-B609-EF24021385A7}" type="sibTrans" cxnId="{C2F35D9D-B926-4182-8D4C-3A8BC20E6375}">
      <dgm:prSet/>
      <dgm:spPr/>
      <dgm:t>
        <a:bodyPr/>
        <a:lstStyle/>
        <a:p>
          <a:endParaRPr lang="en-US"/>
        </a:p>
      </dgm:t>
    </dgm:pt>
    <dgm:pt modelId="{B75B7A5F-844D-44F3-85FE-6913A34EC454}" type="pres">
      <dgm:prSet presAssocID="{B3C0983E-BEE5-48F8-B8C3-F447C81EEFE0}" presName="outerComposite" presStyleCnt="0">
        <dgm:presLayoutVars>
          <dgm:chMax val="5"/>
          <dgm:dir/>
          <dgm:resizeHandles val="exact"/>
        </dgm:presLayoutVars>
      </dgm:prSet>
      <dgm:spPr/>
    </dgm:pt>
    <dgm:pt modelId="{7A62E934-1133-4E7E-BFA3-F51016D2DA07}" type="pres">
      <dgm:prSet presAssocID="{B3C0983E-BEE5-48F8-B8C3-F447C81EEFE0}" presName="dummyMaxCanvas" presStyleCnt="0">
        <dgm:presLayoutVars/>
      </dgm:prSet>
      <dgm:spPr/>
    </dgm:pt>
    <dgm:pt modelId="{AB4A2A2B-F8F2-4681-AFF3-FC97A3C8477C}" type="pres">
      <dgm:prSet presAssocID="{B3C0983E-BEE5-48F8-B8C3-F447C81EEFE0}" presName="FiveNodes_1" presStyleLbl="node1" presStyleIdx="0" presStyleCnt="5">
        <dgm:presLayoutVars>
          <dgm:bulletEnabled val="1"/>
        </dgm:presLayoutVars>
      </dgm:prSet>
      <dgm:spPr/>
    </dgm:pt>
    <dgm:pt modelId="{BFC78FD9-86A6-4475-A077-E83D4DDC95C7}" type="pres">
      <dgm:prSet presAssocID="{B3C0983E-BEE5-48F8-B8C3-F447C81EEFE0}" presName="FiveNodes_2" presStyleLbl="node1" presStyleIdx="1" presStyleCnt="5">
        <dgm:presLayoutVars>
          <dgm:bulletEnabled val="1"/>
        </dgm:presLayoutVars>
      </dgm:prSet>
      <dgm:spPr/>
    </dgm:pt>
    <dgm:pt modelId="{CC2E4FF2-A353-4D1B-9922-1E4816D3301F}" type="pres">
      <dgm:prSet presAssocID="{B3C0983E-BEE5-48F8-B8C3-F447C81EEFE0}" presName="FiveNodes_3" presStyleLbl="node1" presStyleIdx="2" presStyleCnt="5">
        <dgm:presLayoutVars>
          <dgm:bulletEnabled val="1"/>
        </dgm:presLayoutVars>
      </dgm:prSet>
      <dgm:spPr/>
    </dgm:pt>
    <dgm:pt modelId="{05173C36-53B1-46E8-ADDF-405128DDBE4A}" type="pres">
      <dgm:prSet presAssocID="{B3C0983E-BEE5-48F8-B8C3-F447C81EEFE0}" presName="FiveNodes_4" presStyleLbl="node1" presStyleIdx="3" presStyleCnt="5">
        <dgm:presLayoutVars>
          <dgm:bulletEnabled val="1"/>
        </dgm:presLayoutVars>
      </dgm:prSet>
      <dgm:spPr/>
    </dgm:pt>
    <dgm:pt modelId="{5BC552C6-8AF4-4DC7-8E73-D0AD1F6709A3}" type="pres">
      <dgm:prSet presAssocID="{B3C0983E-BEE5-48F8-B8C3-F447C81EEFE0}" presName="FiveNodes_5" presStyleLbl="node1" presStyleIdx="4" presStyleCnt="5">
        <dgm:presLayoutVars>
          <dgm:bulletEnabled val="1"/>
        </dgm:presLayoutVars>
      </dgm:prSet>
      <dgm:spPr/>
    </dgm:pt>
    <dgm:pt modelId="{CE9C69FB-2E27-4746-AAA4-4CC5D4342DBE}" type="pres">
      <dgm:prSet presAssocID="{B3C0983E-BEE5-48F8-B8C3-F447C81EEFE0}" presName="FiveConn_1-2" presStyleLbl="fgAccFollowNode1" presStyleIdx="0" presStyleCnt="4">
        <dgm:presLayoutVars>
          <dgm:bulletEnabled val="1"/>
        </dgm:presLayoutVars>
      </dgm:prSet>
      <dgm:spPr/>
    </dgm:pt>
    <dgm:pt modelId="{37239F4F-483A-42FE-BF5D-7ADE60079525}" type="pres">
      <dgm:prSet presAssocID="{B3C0983E-BEE5-48F8-B8C3-F447C81EEFE0}" presName="FiveConn_2-3" presStyleLbl="fgAccFollowNode1" presStyleIdx="1" presStyleCnt="4">
        <dgm:presLayoutVars>
          <dgm:bulletEnabled val="1"/>
        </dgm:presLayoutVars>
      </dgm:prSet>
      <dgm:spPr/>
    </dgm:pt>
    <dgm:pt modelId="{9F384AC5-0DA1-430B-9339-99ABFA4EF962}" type="pres">
      <dgm:prSet presAssocID="{B3C0983E-BEE5-48F8-B8C3-F447C81EEFE0}" presName="FiveConn_3-4" presStyleLbl="fgAccFollowNode1" presStyleIdx="2" presStyleCnt="4">
        <dgm:presLayoutVars>
          <dgm:bulletEnabled val="1"/>
        </dgm:presLayoutVars>
      </dgm:prSet>
      <dgm:spPr/>
    </dgm:pt>
    <dgm:pt modelId="{D9215F28-65FB-4EFA-A6AA-E1DA603DFA6C}" type="pres">
      <dgm:prSet presAssocID="{B3C0983E-BEE5-48F8-B8C3-F447C81EEFE0}" presName="FiveConn_4-5" presStyleLbl="fgAccFollowNode1" presStyleIdx="3" presStyleCnt="4">
        <dgm:presLayoutVars>
          <dgm:bulletEnabled val="1"/>
        </dgm:presLayoutVars>
      </dgm:prSet>
      <dgm:spPr/>
    </dgm:pt>
    <dgm:pt modelId="{828B58D8-E1EF-4C16-B91B-FEF6B623162C}" type="pres">
      <dgm:prSet presAssocID="{B3C0983E-BEE5-48F8-B8C3-F447C81EEFE0}" presName="FiveNodes_1_text" presStyleLbl="node1" presStyleIdx="4" presStyleCnt="5">
        <dgm:presLayoutVars>
          <dgm:bulletEnabled val="1"/>
        </dgm:presLayoutVars>
      </dgm:prSet>
      <dgm:spPr/>
    </dgm:pt>
    <dgm:pt modelId="{A91D96FB-3968-47DC-A4AF-3090931D9C21}" type="pres">
      <dgm:prSet presAssocID="{B3C0983E-BEE5-48F8-B8C3-F447C81EEFE0}" presName="FiveNodes_2_text" presStyleLbl="node1" presStyleIdx="4" presStyleCnt="5">
        <dgm:presLayoutVars>
          <dgm:bulletEnabled val="1"/>
        </dgm:presLayoutVars>
      </dgm:prSet>
      <dgm:spPr/>
    </dgm:pt>
    <dgm:pt modelId="{8EB10D1F-5B58-4AE0-8CB2-3D6A4669D919}" type="pres">
      <dgm:prSet presAssocID="{B3C0983E-BEE5-48F8-B8C3-F447C81EEFE0}" presName="FiveNodes_3_text" presStyleLbl="node1" presStyleIdx="4" presStyleCnt="5">
        <dgm:presLayoutVars>
          <dgm:bulletEnabled val="1"/>
        </dgm:presLayoutVars>
      </dgm:prSet>
      <dgm:spPr/>
    </dgm:pt>
    <dgm:pt modelId="{0A4402AF-42B0-48A4-99A8-CDE06F1E18D2}" type="pres">
      <dgm:prSet presAssocID="{B3C0983E-BEE5-48F8-B8C3-F447C81EEFE0}" presName="FiveNodes_4_text" presStyleLbl="node1" presStyleIdx="4" presStyleCnt="5">
        <dgm:presLayoutVars>
          <dgm:bulletEnabled val="1"/>
        </dgm:presLayoutVars>
      </dgm:prSet>
      <dgm:spPr/>
    </dgm:pt>
    <dgm:pt modelId="{CEE0A518-9326-45C5-AC12-E73644CF59DA}" type="pres">
      <dgm:prSet presAssocID="{B3C0983E-BEE5-48F8-B8C3-F447C81EEFE0}" presName="FiveNodes_5_text" presStyleLbl="node1" presStyleIdx="4" presStyleCnt="5">
        <dgm:presLayoutVars>
          <dgm:bulletEnabled val="1"/>
        </dgm:presLayoutVars>
      </dgm:prSet>
      <dgm:spPr/>
    </dgm:pt>
  </dgm:ptLst>
  <dgm:cxnLst>
    <dgm:cxn modelId="{37D36059-B29E-4796-A8F2-AF61EC88E8D5}" srcId="{B3C0983E-BEE5-48F8-B8C3-F447C81EEFE0}" destId="{47BC4270-34C2-4432-B7D0-A897C47C0C0D}" srcOrd="1" destOrd="0" parTransId="{641BB705-61CA-4501-A92B-63CB71A6E8C8}" sibTransId="{03499947-60B9-4F61-AC00-E66BC4DDEF9C}"/>
    <dgm:cxn modelId="{103D1B78-1B61-467B-9951-B43AE15A5AA1}" type="presOf" srcId="{47BC4270-34C2-4432-B7D0-A897C47C0C0D}" destId="{A91D96FB-3968-47DC-A4AF-3090931D9C21}" srcOrd="1" destOrd="0" presId="urn:microsoft.com/office/officeart/2005/8/layout/vProcess5"/>
    <dgm:cxn modelId="{A966FAD2-4697-42D2-8196-6C58ED176256}" type="presOf" srcId="{44DD0971-43CC-4F9C-86A5-EFBA7FB74ED4}" destId="{828B58D8-E1EF-4C16-B91B-FEF6B623162C}" srcOrd="1" destOrd="0" presId="urn:microsoft.com/office/officeart/2005/8/layout/vProcess5"/>
    <dgm:cxn modelId="{4F2418CF-85D5-4BCE-9A7F-54472ABF6533}" type="presOf" srcId="{47BC4270-34C2-4432-B7D0-A897C47C0C0D}" destId="{BFC78FD9-86A6-4475-A077-E83D4DDC95C7}" srcOrd="0" destOrd="0" presId="urn:microsoft.com/office/officeart/2005/8/layout/vProcess5"/>
    <dgm:cxn modelId="{51700711-DB61-4A4D-A09B-FB3710FC4598}" type="presOf" srcId="{7F286C53-9227-4419-BE82-994D81AC9EC8}" destId="{CEE0A518-9326-45C5-AC12-E73644CF59DA}" srcOrd="1" destOrd="0" presId="urn:microsoft.com/office/officeart/2005/8/layout/vProcess5"/>
    <dgm:cxn modelId="{A4233DC5-8147-4E9C-9E93-FBB92BA374D8}" type="presOf" srcId="{35A81FD8-571E-4053-A5EF-25B9705CBC7C}" destId="{05173C36-53B1-46E8-ADDF-405128DDBE4A}" srcOrd="0" destOrd="0" presId="urn:microsoft.com/office/officeart/2005/8/layout/vProcess5"/>
    <dgm:cxn modelId="{9E5F11FC-B69B-4CEF-98C9-CD4ECE4B5926}" type="presOf" srcId="{7F286C53-9227-4419-BE82-994D81AC9EC8}" destId="{5BC552C6-8AF4-4DC7-8E73-D0AD1F6709A3}" srcOrd="0" destOrd="0" presId="urn:microsoft.com/office/officeart/2005/8/layout/vProcess5"/>
    <dgm:cxn modelId="{5C235BC6-2AF1-4D37-8292-5944C77E76B2}" srcId="{B3C0983E-BEE5-48F8-B8C3-F447C81EEFE0}" destId="{19038BFE-A791-4AEC-BC47-AE10B858EA95}" srcOrd="2" destOrd="0" parTransId="{E38188B5-8192-4493-82A1-3CFA3E65A59E}" sibTransId="{ABCFF492-6862-4CB5-9084-4BFF213EF9C3}"/>
    <dgm:cxn modelId="{77E0B93F-8AA8-4148-9AEB-450A0A599527}" type="presOf" srcId="{19038BFE-A791-4AEC-BC47-AE10B858EA95}" destId="{CC2E4FF2-A353-4D1B-9922-1E4816D3301F}" srcOrd="0" destOrd="0" presId="urn:microsoft.com/office/officeart/2005/8/layout/vProcess5"/>
    <dgm:cxn modelId="{58409EBB-E545-4D50-80B9-62A1FBDB83C9}" type="presOf" srcId="{44DD0971-43CC-4F9C-86A5-EFBA7FB74ED4}" destId="{AB4A2A2B-F8F2-4681-AFF3-FC97A3C8477C}" srcOrd="0" destOrd="0" presId="urn:microsoft.com/office/officeart/2005/8/layout/vProcess5"/>
    <dgm:cxn modelId="{817DE3C3-990D-4DBC-9A9C-E7BB1005F954}" type="presOf" srcId="{35A81FD8-571E-4053-A5EF-25B9705CBC7C}" destId="{0A4402AF-42B0-48A4-99A8-CDE06F1E18D2}" srcOrd="1" destOrd="0" presId="urn:microsoft.com/office/officeart/2005/8/layout/vProcess5"/>
    <dgm:cxn modelId="{0D71D3E6-D160-4185-A238-F0E72B87EF71}" srcId="{B3C0983E-BEE5-48F8-B8C3-F447C81EEFE0}" destId="{44DD0971-43CC-4F9C-86A5-EFBA7FB74ED4}" srcOrd="0" destOrd="0" parTransId="{6DE99256-FB65-4F0D-98D0-900338256238}" sibTransId="{39D1E313-4528-44F4-A251-179594534D5B}"/>
    <dgm:cxn modelId="{02C8DE77-5876-4EC1-A2D2-9EE31367FAF9}" type="presOf" srcId="{03499947-60B9-4F61-AC00-E66BC4DDEF9C}" destId="{37239F4F-483A-42FE-BF5D-7ADE60079525}" srcOrd="0" destOrd="0" presId="urn:microsoft.com/office/officeart/2005/8/layout/vProcess5"/>
    <dgm:cxn modelId="{AF8B2606-6D38-43BA-9B4D-A053F1CE0953}" type="presOf" srcId="{B3C0983E-BEE5-48F8-B8C3-F447C81EEFE0}" destId="{B75B7A5F-844D-44F3-85FE-6913A34EC454}" srcOrd="0" destOrd="0" presId="urn:microsoft.com/office/officeart/2005/8/layout/vProcess5"/>
    <dgm:cxn modelId="{C2F35D9D-B926-4182-8D4C-3A8BC20E6375}" srcId="{B3C0983E-BEE5-48F8-B8C3-F447C81EEFE0}" destId="{7F286C53-9227-4419-BE82-994D81AC9EC8}" srcOrd="4" destOrd="0" parTransId="{99C91637-7E97-4D99-9B02-A33F5F012B5F}" sibTransId="{19297C69-5C37-4DC7-B609-EF24021385A7}"/>
    <dgm:cxn modelId="{9B622C1A-E521-480D-9936-A5F887FF1034}" type="presOf" srcId="{19038BFE-A791-4AEC-BC47-AE10B858EA95}" destId="{8EB10D1F-5B58-4AE0-8CB2-3D6A4669D919}" srcOrd="1" destOrd="0" presId="urn:microsoft.com/office/officeart/2005/8/layout/vProcess5"/>
    <dgm:cxn modelId="{0607EF40-36E8-438A-A888-363F7DCCA0E1}" srcId="{B3C0983E-BEE5-48F8-B8C3-F447C81EEFE0}" destId="{35A81FD8-571E-4053-A5EF-25B9705CBC7C}" srcOrd="3" destOrd="0" parTransId="{EA531CC6-6F66-48FD-A7C6-464820BFDAB9}" sibTransId="{77DF3F38-1CF6-4C80-A197-82BB33B4A01B}"/>
    <dgm:cxn modelId="{F4A981C5-C71C-4504-A337-FB7ADA341868}" type="presOf" srcId="{ABCFF492-6862-4CB5-9084-4BFF213EF9C3}" destId="{9F384AC5-0DA1-430B-9339-99ABFA4EF962}" srcOrd="0" destOrd="0" presId="urn:microsoft.com/office/officeart/2005/8/layout/vProcess5"/>
    <dgm:cxn modelId="{9EBD926D-B2F5-4D3C-897A-E3E242CBC00A}" type="presOf" srcId="{77DF3F38-1CF6-4C80-A197-82BB33B4A01B}" destId="{D9215F28-65FB-4EFA-A6AA-E1DA603DFA6C}" srcOrd="0" destOrd="0" presId="urn:microsoft.com/office/officeart/2005/8/layout/vProcess5"/>
    <dgm:cxn modelId="{AEAF80D7-48AB-40D1-BDAA-1A04009003B1}" type="presOf" srcId="{39D1E313-4528-44F4-A251-179594534D5B}" destId="{CE9C69FB-2E27-4746-AAA4-4CC5D4342DBE}" srcOrd="0" destOrd="0" presId="urn:microsoft.com/office/officeart/2005/8/layout/vProcess5"/>
    <dgm:cxn modelId="{7B3D2A53-FBF7-4C04-95EE-421F310D73B6}" type="presParOf" srcId="{B75B7A5F-844D-44F3-85FE-6913A34EC454}" destId="{7A62E934-1133-4E7E-BFA3-F51016D2DA07}" srcOrd="0" destOrd="0" presId="urn:microsoft.com/office/officeart/2005/8/layout/vProcess5"/>
    <dgm:cxn modelId="{0A1F7D81-717F-4D2C-A071-D3F2FE5D4839}" type="presParOf" srcId="{B75B7A5F-844D-44F3-85FE-6913A34EC454}" destId="{AB4A2A2B-F8F2-4681-AFF3-FC97A3C8477C}" srcOrd="1" destOrd="0" presId="urn:microsoft.com/office/officeart/2005/8/layout/vProcess5"/>
    <dgm:cxn modelId="{482A4EF4-E95D-4C88-A173-7A527FC209C9}" type="presParOf" srcId="{B75B7A5F-844D-44F3-85FE-6913A34EC454}" destId="{BFC78FD9-86A6-4475-A077-E83D4DDC95C7}" srcOrd="2" destOrd="0" presId="urn:microsoft.com/office/officeart/2005/8/layout/vProcess5"/>
    <dgm:cxn modelId="{88380486-1B84-468A-92C6-84A2AD4A1FB1}" type="presParOf" srcId="{B75B7A5F-844D-44F3-85FE-6913A34EC454}" destId="{CC2E4FF2-A353-4D1B-9922-1E4816D3301F}" srcOrd="3" destOrd="0" presId="urn:microsoft.com/office/officeart/2005/8/layout/vProcess5"/>
    <dgm:cxn modelId="{295012C0-5806-4094-9582-E2E55CFD172A}" type="presParOf" srcId="{B75B7A5F-844D-44F3-85FE-6913A34EC454}" destId="{05173C36-53B1-46E8-ADDF-405128DDBE4A}" srcOrd="4" destOrd="0" presId="urn:microsoft.com/office/officeart/2005/8/layout/vProcess5"/>
    <dgm:cxn modelId="{0E192A48-3222-4245-B188-68B806FD5C74}" type="presParOf" srcId="{B75B7A5F-844D-44F3-85FE-6913A34EC454}" destId="{5BC552C6-8AF4-4DC7-8E73-D0AD1F6709A3}" srcOrd="5" destOrd="0" presId="urn:microsoft.com/office/officeart/2005/8/layout/vProcess5"/>
    <dgm:cxn modelId="{E8245516-3F8A-4978-81BB-965438078258}" type="presParOf" srcId="{B75B7A5F-844D-44F3-85FE-6913A34EC454}" destId="{CE9C69FB-2E27-4746-AAA4-4CC5D4342DBE}" srcOrd="6" destOrd="0" presId="urn:microsoft.com/office/officeart/2005/8/layout/vProcess5"/>
    <dgm:cxn modelId="{BBE0B2BF-406E-4A04-AED8-4D8739925740}" type="presParOf" srcId="{B75B7A5F-844D-44F3-85FE-6913A34EC454}" destId="{37239F4F-483A-42FE-BF5D-7ADE60079525}" srcOrd="7" destOrd="0" presId="urn:microsoft.com/office/officeart/2005/8/layout/vProcess5"/>
    <dgm:cxn modelId="{8BC17790-8FB4-4070-8A1F-D7E961FFF765}" type="presParOf" srcId="{B75B7A5F-844D-44F3-85FE-6913A34EC454}" destId="{9F384AC5-0DA1-430B-9339-99ABFA4EF962}" srcOrd="8" destOrd="0" presId="urn:microsoft.com/office/officeart/2005/8/layout/vProcess5"/>
    <dgm:cxn modelId="{96A159EF-EC3F-40B4-ACE6-088EC7100EB7}" type="presParOf" srcId="{B75B7A5F-844D-44F3-85FE-6913A34EC454}" destId="{D9215F28-65FB-4EFA-A6AA-E1DA603DFA6C}" srcOrd="9" destOrd="0" presId="urn:microsoft.com/office/officeart/2005/8/layout/vProcess5"/>
    <dgm:cxn modelId="{0281D441-F44B-4487-8394-067BCA68E9B1}" type="presParOf" srcId="{B75B7A5F-844D-44F3-85FE-6913A34EC454}" destId="{828B58D8-E1EF-4C16-B91B-FEF6B623162C}" srcOrd="10" destOrd="0" presId="urn:microsoft.com/office/officeart/2005/8/layout/vProcess5"/>
    <dgm:cxn modelId="{DED7EED0-CDA0-442C-A87C-9B1C28060E59}" type="presParOf" srcId="{B75B7A5F-844D-44F3-85FE-6913A34EC454}" destId="{A91D96FB-3968-47DC-A4AF-3090931D9C21}" srcOrd="11" destOrd="0" presId="urn:microsoft.com/office/officeart/2005/8/layout/vProcess5"/>
    <dgm:cxn modelId="{283C30DA-6ABD-4868-A1D8-22A2A8153DBE}" type="presParOf" srcId="{B75B7A5F-844D-44F3-85FE-6913A34EC454}" destId="{8EB10D1F-5B58-4AE0-8CB2-3D6A4669D919}" srcOrd="12" destOrd="0" presId="urn:microsoft.com/office/officeart/2005/8/layout/vProcess5"/>
    <dgm:cxn modelId="{2088FC54-C38A-46AD-814C-0B28816E1F9A}" type="presParOf" srcId="{B75B7A5F-844D-44F3-85FE-6913A34EC454}" destId="{0A4402AF-42B0-48A4-99A8-CDE06F1E18D2}" srcOrd="13" destOrd="0" presId="urn:microsoft.com/office/officeart/2005/8/layout/vProcess5"/>
    <dgm:cxn modelId="{EF9A62EE-6398-4720-BE00-4E6F96F74D69}" type="presParOf" srcId="{B75B7A5F-844D-44F3-85FE-6913A34EC454}" destId="{CEE0A518-9326-45C5-AC12-E73644CF59D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BFE879-40D7-42EB-8A07-2F1EC0940449}" type="doc">
      <dgm:prSet loTypeId="urn:microsoft.com/office/officeart/2005/8/layout/equation2" loCatId="relationship" qsTypeId="urn:microsoft.com/office/officeart/2005/8/quickstyle/simple2" qsCatId="simple" csTypeId="urn:microsoft.com/office/officeart/2005/8/colors/colorful4" csCatId="colorful" phldr="1"/>
      <dgm:spPr/>
    </dgm:pt>
    <dgm:pt modelId="{C40A7B16-2962-4D9E-B1DF-06F439458815}">
      <dgm:prSet phldrT="[Text]"/>
      <dgm:spPr/>
      <dgm:t>
        <a:bodyPr/>
        <a:lstStyle/>
        <a:p>
          <a:r>
            <a:rPr lang="en-US" dirty="0"/>
            <a:t>Appropriate data and information</a:t>
          </a:r>
        </a:p>
      </dgm:t>
    </dgm:pt>
    <dgm:pt modelId="{B3559B9F-0801-4FAF-9E67-85951E098745}" type="parTrans" cxnId="{90DA2624-13DF-4F0C-BCA3-ADA8A11289C0}">
      <dgm:prSet/>
      <dgm:spPr/>
      <dgm:t>
        <a:bodyPr/>
        <a:lstStyle/>
        <a:p>
          <a:endParaRPr lang="en-US"/>
        </a:p>
      </dgm:t>
    </dgm:pt>
    <dgm:pt modelId="{899341C0-E0BD-422F-9FCA-9E6FD044AC89}" type="sibTrans" cxnId="{90DA2624-13DF-4F0C-BCA3-ADA8A11289C0}">
      <dgm:prSet/>
      <dgm:spPr/>
      <dgm:t>
        <a:bodyPr/>
        <a:lstStyle/>
        <a:p>
          <a:endParaRPr lang="en-US"/>
        </a:p>
      </dgm:t>
    </dgm:pt>
    <dgm:pt modelId="{CEADBEAA-DF0C-4526-8F63-CEE69F76CF32}">
      <dgm:prSet phldrT="[Text]"/>
      <dgm:spPr/>
      <dgm:t>
        <a:bodyPr/>
        <a:lstStyle/>
        <a:p>
          <a:r>
            <a:rPr lang="en-US" dirty="0"/>
            <a:t>Anticipated exposure</a:t>
          </a:r>
        </a:p>
      </dgm:t>
    </dgm:pt>
    <dgm:pt modelId="{5C758FEF-EDC1-4807-B776-94B9CF5568EB}" type="parTrans" cxnId="{46BEC20A-A316-421F-BB03-B5C581F6C2CA}">
      <dgm:prSet/>
      <dgm:spPr/>
      <dgm:t>
        <a:bodyPr/>
        <a:lstStyle/>
        <a:p>
          <a:endParaRPr lang="en-US"/>
        </a:p>
      </dgm:t>
    </dgm:pt>
    <dgm:pt modelId="{9610C784-F877-4123-849C-22CED91F056A}" type="sibTrans" cxnId="{46BEC20A-A316-421F-BB03-B5C581F6C2CA}">
      <dgm:prSet/>
      <dgm:spPr/>
      <dgm:t>
        <a:bodyPr/>
        <a:lstStyle/>
        <a:p>
          <a:endParaRPr lang="en-US"/>
        </a:p>
      </dgm:t>
    </dgm:pt>
    <dgm:pt modelId="{09EB7885-5B9F-48C3-9A7D-DE090AE9F8E8}">
      <dgm:prSet phldrT="[Text]"/>
      <dgm:spPr/>
      <dgm:t>
        <a:bodyPr/>
        <a:lstStyle/>
        <a:p>
          <a:r>
            <a:rPr lang="en-US" dirty="0"/>
            <a:t>Reasonable certainty of no harm</a:t>
          </a:r>
        </a:p>
      </dgm:t>
    </dgm:pt>
    <dgm:pt modelId="{41F6FABC-BFB2-426F-80F4-32D3D49CA1E4}" type="parTrans" cxnId="{DB0AFD65-CCEE-403C-ADE9-26DF44749012}">
      <dgm:prSet/>
      <dgm:spPr/>
      <dgm:t>
        <a:bodyPr/>
        <a:lstStyle/>
        <a:p>
          <a:endParaRPr lang="en-US"/>
        </a:p>
      </dgm:t>
    </dgm:pt>
    <dgm:pt modelId="{BF5705AA-A7C9-49E3-BFB7-0C08A687DE65}" type="sibTrans" cxnId="{DB0AFD65-CCEE-403C-ADE9-26DF44749012}">
      <dgm:prSet/>
      <dgm:spPr/>
      <dgm:t>
        <a:bodyPr/>
        <a:lstStyle/>
        <a:p>
          <a:endParaRPr lang="en-US"/>
        </a:p>
      </dgm:t>
    </dgm:pt>
    <dgm:pt modelId="{D2439A9A-792B-4DB9-AFA4-DA3F34737364}" type="pres">
      <dgm:prSet presAssocID="{26BFE879-40D7-42EB-8A07-2F1EC0940449}" presName="Name0" presStyleCnt="0">
        <dgm:presLayoutVars>
          <dgm:dir/>
          <dgm:resizeHandles val="exact"/>
        </dgm:presLayoutVars>
      </dgm:prSet>
      <dgm:spPr/>
    </dgm:pt>
    <dgm:pt modelId="{2C099271-AED7-4FE3-89FD-EB6F65A77567}" type="pres">
      <dgm:prSet presAssocID="{26BFE879-40D7-42EB-8A07-2F1EC0940449}" presName="vNodes" presStyleCnt="0"/>
      <dgm:spPr/>
    </dgm:pt>
    <dgm:pt modelId="{F938F134-7D23-4D8C-B196-3BC1C1DBD21E}" type="pres">
      <dgm:prSet presAssocID="{C40A7B16-2962-4D9E-B1DF-06F439458815}" presName="node" presStyleLbl="node1" presStyleIdx="0" presStyleCnt="3">
        <dgm:presLayoutVars>
          <dgm:bulletEnabled val="1"/>
        </dgm:presLayoutVars>
      </dgm:prSet>
      <dgm:spPr/>
    </dgm:pt>
    <dgm:pt modelId="{E6809809-98A2-4C4A-8CFA-A1E99E122545}" type="pres">
      <dgm:prSet presAssocID="{899341C0-E0BD-422F-9FCA-9E6FD044AC89}" presName="spacerT" presStyleCnt="0"/>
      <dgm:spPr/>
    </dgm:pt>
    <dgm:pt modelId="{24F3FE90-6897-4C5E-9B87-7431EF9A0A7E}" type="pres">
      <dgm:prSet presAssocID="{899341C0-E0BD-422F-9FCA-9E6FD044AC89}" presName="sibTrans" presStyleLbl="sibTrans2D1" presStyleIdx="0" presStyleCnt="2"/>
      <dgm:spPr/>
    </dgm:pt>
    <dgm:pt modelId="{6D855B45-31C2-410D-83C3-0D3E67F5D13D}" type="pres">
      <dgm:prSet presAssocID="{899341C0-E0BD-422F-9FCA-9E6FD044AC89}" presName="spacerB" presStyleCnt="0"/>
      <dgm:spPr/>
    </dgm:pt>
    <dgm:pt modelId="{868DB96E-339C-46AE-B926-61A14CF6591A}" type="pres">
      <dgm:prSet presAssocID="{CEADBEAA-DF0C-4526-8F63-CEE69F76CF32}" presName="node" presStyleLbl="node1" presStyleIdx="1" presStyleCnt="3">
        <dgm:presLayoutVars>
          <dgm:bulletEnabled val="1"/>
        </dgm:presLayoutVars>
      </dgm:prSet>
      <dgm:spPr/>
    </dgm:pt>
    <dgm:pt modelId="{3D4E4DFA-B6D5-4881-9B64-B3D9707BE33A}" type="pres">
      <dgm:prSet presAssocID="{26BFE879-40D7-42EB-8A07-2F1EC0940449}" presName="sibTransLast" presStyleLbl="sibTrans2D1" presStyleIdx="1" presStyleCnt="2"/>
      <dgm:spPr/>
    </dgm:pt>
    <dgm:pt modelId="{53452537-9164-4AB9-B729-DDE0CD5655A5}" type="pres">
      <dgm:prSet presAssocID="{26BFE879-40D7-42EB-8A07-2F1EC0940449}" presName="connectorText" presStyleLbl="sibTrans2D1" presStyleIdx="1" presStyleCnt="2"/>
      <dgm:spPr/>
    </dgm:pt>
    <dgm:pt modelId="{B22AA003-B8C5-4490-9800-B25A53EBDB2E}" type="pres">
      <dgm:prSet presAssocID="{26BFE879-40D7-42EB-8A07-2F1EC0940449}" presName="lastNode" presStyleLbl="node1" presStyleIdx="2" presStyleCnt="3">
        <dgm:presLayoutVars>
          <dgm:bulletEnabled val="1"/>
        </dgm:presLayoutVars>
      </dgm:prSet>
      <dgm:spPr/>
    </dgm:pt>
  </dgm:ptLst>
  <dgm:cxnLst>
    <dgm:cxn modelId="{F47BBE28-4148-41DF-82EF-12309D73E017}" type="presOf" srcId="{9610C784-F877-4123-849C-22CED91F056A}" destId="{53452537-9164-4AB9-B729-DDE0CD5655A5}" srcOrd="1" destOrd="0" presId="urn:microsoft.com/office/officeart/2005/8/layout/equation2"/>
    <dgm:cxn modelId="{E27DCA57-F102-46F0-BA66-B02C5105C0ED}" type="presOf" srcId="{C40A7B16-2962-4D9E-B1DF-06F439458815}" destId="{F938F134-7D23-4D8C-B196-3BC1C1DBD21E}" srcOrd="0" destOrd="0" presId="urn:microsoft.com/office/officeart/2005/8/layout/equation2"/>
    <dgm:cxn modelId="{A0E07FDA-4F65-451D-8CF7-C71A76785BCE}" type="presOf" srcId="{CEADBEAA-DF0C-4526-8F63-CEE69F76CF32}" destId="{868DB96E-339C-46AE-B926-61A14CF6591A}" srcOrd="0" destOrd="0" presId="urn:microsoft.com/office/officeart/2005/8/layout/equation2"/>
    <dgm:cxn modelId="{BDBEB6B5-43B3-4014-8BC8-BFB0A54C64A2}" type="presOf" srcId="{09EB7885-5B9F-48C3-9A7D-DE090AE9F8E8}" destId="{B22AA003-B8C5-4490-9800-B25A53EBDB2E}" srcOrd="0" destOrd="0" presId="urn:microsoft.com/office/officeart/2005/8/layout/equation2"/>
    <dgm:cxn modelId="{5E33C50A-3AA3-48FE-93E7-9C5E28BAD779}" type="presOf" srcId="{899341C0-E0BD-422F-9FCA-9E6FD044AC89}" destId="{24F3FE90-6897-4C5E-9B87-7431EF9A0A7E}" srcOrd="0" destOrd="0" presId="urn:microsoft.com/office/officeart/2005/8/layout/equation2"/>
    <dgm:cxn modelId="{90DA2624-13DF-4F0C-BCA3-ADA8A11289C0}" srcId="{26BFE879-40D7-42EB-8A07-2F1EC0940449}" destId="{C40A7B16-2962-4D9E-B1DF-06F439458815}" srcOrd="0" destOrd="0" parTransId="{B3559B9F-0801-4FAF-9E67-85951E098745}" sibTransId="{899341C0-E0BD-422F-9FCA-9E6FD044AC89}"/>
    <dgm:cxn modelId="{298CC96F-72AA-4BCB-994D-24FDFE6681EC}" type="presOf" srcId="{26BFE879-40D7-42EB-8A07-2F1EC0940449}" destId="{D2439A9A-792B-4DB9-AFA4-DA3F34737364}" srcOrd="0" destOrd="0" presId="urn:microsoft.com/office/officeart/2005/8/layout/equation2"/>
    <dgm:cxn modelId="{DB0AFD65-CCEE-403C-ADE9-26DF44749012}" srcId="{26BFE879-40D7-42EB-8A07-2F1EC0940449}" destId="{09EB7885-5B9F-48C3-9A7D-DE090AE9F8E8}" srcOrd="2" destOrd="0" parTransId="{41F6FABC-BFB2-426F-80F4-32D3D49CA1E4}" sibTransId="{BF5705AA-A7C9-49E3-BFB7-0C08A687DE65}"/>
    <dgm:cxn modelId="{46BEC20A-A316-421F-BB03-B5C581F6C2CA}" srcId="{26BFE879-40D7-42EB-8A07-2F1EC0940449}" destId="{CEADBEAA-DF0C-4526-8F63-CEE69F76CF32}" srcOrd="1" destOrd="0" parTransId="{5C758FEF-EDC1-4807-B776-94B9CF5568EB}" sibTransId="{9610C784-F877-4123-849C-22CED91F056A}"/>
    <dgm:cxn modelId="{DCD0D693-8E7D-4885-AFB1-4B0CB470B2CA}" type="presOf" srcId="{9610C784-F877-4123-849C-22CED91F056A}" destId="{3D4E4DFA-B6D5-4881-9B64-B3D9707BE33A}" srcOrd="0" destOrd="0" presId="urn:microsoft.com/office/officeart/2005/8/layout/equation2"/>
    <dgm:cxn modelId="{EE347917-615E-4815-A775-DE5B60737378}" type="presParOf" srcId="{D2439A9A-792B-4DB9-AFA4-DA3F34737364}" destId="{2C099271-AED7-4FE3-89FD-EB6F65A77567}" srcOrd="0" destOrd="0" presId="urn:microsoft.com/office/officeart/2005/8/layout/equation2"/>
    <dgm:cxn modelId="{36BE3CEE-1FAD-47AA-AA21-9EA1FFFD4B9E}" type="presParOf" srcId="{2C099271-AED7-4FE3-89FD-EB6F65A77567}" destId="{F938F134-7D23-4D8C-B196-3BC1C1DBD21E}" srcOrd="0" destOrd="0" presId="urn:microsoft.com/office/officeart/2005/8/layout/equation2"/>
    <dgm:cxn modelId="{1C59A43B-0FB4-48BA-8AB1-2F9CBC97AD83}" type="presParOf" srcId="{2C099271-AED7-4FE3-89FD-EB6F65A77567}" destId="{E6809809-98A2-4C4A-8CFA-A1E99E122545}" srcOrd="1" destOrd="0" presId="urn:microsoft.com/office/officeart/2005/8/layout/equation2"/>
    <dgm:cxn modelId="{444B054F-FEEC-4417-AD7F-67BF64703E62}" type="presParOf" srcId="{2C099271-AED7-4FE3-89FD-EB6F65A77567}" destId="{24F3FE90-6897-4C5E-9B87-7431EF9A0A7E}" srcOrd="2" destOrd="0" presId="urn:microsoft.com/office/officeart/2005/8/layout/equation2"/>
    <dgm:cxn modelId="{B170B073-F68D-46C2-A91E-944AE8F45E19}" type="presParOf" srcId="{2C099271-AED7-4FE3-89FD-EB6F65A77567}" destId="{6D855B45-31C2-410D-83C3-0D3E67F5D13D}" srcOrd="3" destOrd="0" presId="urn:microsoft.com/office/officeart/2005/8/layout/equation2"/>
    <dgm:cxn modelId="{9D2118F1-3AB6-4FA0-99B8-F43C3298B7FA}" type="presParOf" srcId="{2C099271-AED7-4FE3-89FD-EB6F65A77567}" destId="{868DB96E-339C-46AE-B926-61A14CF6591A}" srcOrd="4" destOrd="0" presId="urn:microsoft.com/office/officeart/2005/8/layout/equation2"/>
    <dgm:cxn modelId="{A417A0C7-D152-4533-A194-400A5F45E6E9}" type="presParOf" srcId="{D2439A9A-792B-4DB9-AFA4-DA3F34737364}" destId="{3D4E4DFA-B6D5-4881-9B64-B3D9707BE33A}" srcOrd="1" destOrd="0" presId="urn:microsoft.com/office/officeart/2005/8/layout/equation2"/>
    <dgm:cxn modelId="{00954E92-B2F2-4C6D-B7BE-B8866AD7FFB5}" type="presParOf" srcId="{3D4E4DFA-B6D5-4881-9B64-B3D9707BE33A}" destId="{53452537-9164-4AB9-B729-DDE0CD5655A5}" srcOrd="0" destOrd="0" presId="urn:microsoft.com/office/officeart/2005/8/layout/equation2"/>
    <dgm:cxn modelId="{E727C847-A4CC-4F0A-A010-9DD83FDBA6A1}" type="presParOf" srcId="{D2439A9A-792B-4DB9-AFA4-DA3F34737364}" destId="{B22AA003-B8C5-4490-9800-B25A53EBDB2E}"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4960A3-FFEE-4D98-9035-0FDA22A0E3FE}" type="doc">
      <dgm:prSet loTypeId="urn:microsoft.com/office/officeart/2005/8/layout/radial4" loCatId="relationship" qsTypeId="urn:microsoft.com/office/officeart/2005/8/quickstyle/simple2" qsCatId="simple" csTypeId="urn:microsoft.com/office/officeart/2005/8/colors/colorful4" csCatId="colorful" phldr="1"/>
      <dgm:spPr/>
      <dgm:t>
        <a:bodyPr/>
        <a:lstStyle/>
        <a:p>
          <a:endParaRPr lang="en-US"/>
        </a:p>
      </dgm:t>
    </dgm:pt>
    <dgm:pt modelId="{5A857214-774E-4E91-8F89-0F63679FD66B}">
      <dgm:prSet phldrT="[Text]"/>
      <dgm:spPr/>
      <dgm:t>
        <a:bodyPr/>
        <a:lstStyle/>
        <a:p>
          <a:r>
            <a:rPr lang="en-US" dirty="0"/>
            <a:t>Same quantity and quality of scientific data</a:t>
          </a:r>
        </a:p>
      </dgm:t>
    </dgm:pt>
    <dgm:pt modelId="{142C1C54-AB7E-4942-89C7-051C5F3558A2}" type="parTrans" cxnId="{915F90DF-0163-403D-9C73-49725E6AADD7}">
      <dgm:prSet/>
      <dgm:spPr/>
      <dgm:t>
        <a:bodyPr/>
        <a:lstStyle/>
        <a:p>
          <a:endParaRPr lang="en-US"/>
        </a:p>
      </dgm:t>
    </dgm:pt>
    <dgm:pt modelId="{5C193496-65E3-4ACC-832A-E1863E1A2B2A}" type="sibTrans" cxnId="{915F90DF-0163-403D-9C73-49725E6AADD7}">
      <dgm:prSet/>
      <dgm:spPr/>
      <dgm:t>
        <a:bodyPr/>
        <a:lstStyle/>
        <a:p>
          <a:endParaRPr lang="en-US"/>
        </a:p>
      </dgm:t>
    </dgm:pt>
    <dgm:pt modelId="{7E01A0D2-09E8-403D-B1BB-A5CF4579C0B7}">
      <dgm:prSet phldrT="[Text]"/>
      <dgm:spPr/>
      <dgm:t>
        <a:bodyPr/>
        <a:lstStyle/>
        <a:p>
          <a:r>
            <a:rPr lang="en-US" dirty="0"/>
            <a:t>Food &amp; Color Additives</a:t>
          </a:r>
        </a:p>
        <a:p>
          <a:r>
            <a:rPr lang="en-US" i="1" dirty="0"/>
            <a:t>FDA approval via rulemaking</a:t>
          </a:r>
        </a:p>
      </dgm:t>
    </dgm:pt>
    <dgm:pt modelId="{1E0DDCAE-F218-431A-BF2C-4C4D02041C3F}" type="parTrans" cxnId="{0132093E-B67D-40E7-8B60-7A3FEF7A9EE4}">
      <dgm:prSet/>
      <dgm:spPr/>
      <dgm:t>
        <a:bodyPr/>
        <a:lstStyle/>
        <a:p>
          <a:endParaRPr lang="en-US"/>
        </a:p>
      </dgm:t>
    </dgm:pt>
    <dgm:pt modelId="{5F83739F-90F9-4FA6-A5F4-2525033DB8B2}" type="sibTrans" cxnId="{0132093E-B67D-40E7-8B60-7A3FEF7A9EE4}">
      <dgm:prSet/>
      <dgm:spPr/>
      <dgm:t>
        <a:bodyPr/>
        <a:lstStyle/>
        <a:p>
          <a:endParaRPr lang="en-US"/>
        </a:p>
      </dgm:t>
    </dgm:pt>
    <dgm:pt modelId="{B1822144-E0FA-4F01-A6E5-217BEFE52EE5}">
      <dgm:prSet phldrT="[Text]"/>
      <dgm:spPr/>
      <dgm:t>
        <a:bodyPr/>
        <a:lstStyle/>
        <a:p>
          <a:r>
            <a:rPr lang="en-US" dirty="0"/>
            <a:t>Food Contact Substances</a:t>
          </a:r>
        </a:p>
        <a:p>
          <a:r>
            <a:rPr lang="en-US" i="1" dirty="0"/>
            <a:t>FDA authorization via notification</a:t>
          </a:r>
        </a:p>
      </dgm:t>
    </dgm:pt>
    <dgm:pt modelId="{E4D8A37D-3D9E-4FA7-BF17-A59B4A8D8A90}" type="parTrans" cxnId="{33D4815B-94D5-4531-8393-5E3A1551F281}">
      <dgm:prSet/>
      <dgm:spPr/>
      <dgm:t>
        <a:bodyPr/>
        <a:lstStyle/>
        <a:p>
          <a:endParaRPr lang="en-US"/>
        </a:p>
      </dgm:t>
    </dgm:pt>
    <dgm:pt modelId="{319DA446-4188-4C08-AA84-4BC0559CDB21}" type="sibTrans" cxnId="{33D4815B-94D5-4531-8393-5E3A1551F281}">
      <dgm:prSet/>
      <dgm:spPr/>
      <dgm:t>
        <a:bodyPr/>
        <a:lstStyle/>
        <a:p>
          <a:endParaRPr lang="en-US"/>
        </a:p>
      </dgm:t>
    </dgm:pt>
    <dgm:pt modelId="{8B7E7B98-4BF0-4F1A-828E-26AE6B647B4B}">
      <dgm:prSet phldrT="[Text]"/>
      <dgm:spPr/>
      <dgm:t>
        <a:bodyPr/>
        <a:lstStyle/>
        <a:p>
          <a:r>
            <a:rPr lang="en-US" dirty="0"/>
            <a:t>GRAS Ingredient Uses</a:t>
          </a:r>
        </a:p>
        <a:p>
          <a:r>
            <a:rPr lang="en-US" i="1" dirty="0"/>
            <a:t>Expert consensus on safety</a:t>
          </a:r>
        </a:p>
      </dgm:t>
    </dgm:pt>
    <dgm:pt modelId="{4F714450-34CD-4668-8146-D1BB178F7305}" type="parTrans" cxnId="{348A26A4-708B-4557-9495-FED83E2EE3F6}">
      <dgm:prSet/>
      <dgm:spPr/>
      <dgm:t>
        <a:bodyPr/>
        <a:lstStyle/>
        <a:p>
          <a:endParaRPr lang="en-US"/>
        </a:p>
      </dgm:t>
    </dgm:pt>
    <dgm:pt modelId="{F901145E-129C-42DA-8F80-650D0C7F1B3C}" type="sibTrans" cxnId="{348A26A4-708B-4557-9495-FED83E2EE3F6}">
      <dgm:prSet/>
      <dgm:spPr/>
      <dgm:t>
        <a:bodyPr/>
        <a:lstStyle/>
        <a:p>
          <a:endParaRPr lang="en-US"/>
        </a:p>
      </dgm:t>
    </dgm:pt>
    <dgm:pt modelId="{562F9EFD-F899-4DEC-A7C7-559508AC191E}" type="pres">
      <dgm:prSet presAssocID="{294960A3-FFEE-4D98-9035-0FDA22A0E3FE}" presName="cycle" presStyleCnt="0">
        <dgm:presLayoutVars>
          <dgm:chMax val="1"/>
          <dgm:dir/>
          <dgm:animLvl val="ctr"/>
          <dgm:resizeHandles val="exact"/>
        </dgm:presLayoutVars>
      </dgm:prSet>
      <dgm:spPr/>
    </dgm:pt>
    <dgm:pt modelId="{F8539591-B01E-45F2-9045-D9FC90BBC84B}" type="pres">
      <dgm:prSet presAssocID="{5A857214-774E-4E91-8F89-0F63679FD66B}" presName="centerShape" presStyleLbl="node0" presStyleIdx="0" presStyleCnt="1"/>
      <dgm:spPr/>
    </dgm:pt>
    <dgm:pt modelId="{4608D9C9-CD02-40BC-975A-3CF37EFE6491}" type="pres">
      <dgm:prSet presAssocID="{1E0DDCAE-F218-431A-BF2C-4C4D02041C3F}" presName="parTrans" presStyleLbl="bgSibTrans2D1" presStyleIdx="0" presStyleCnt="3"/>
      <dgm:spPr/>
    </dgm:pt>
    <dgm:pt modelId="{0420ACCA-F958-4A7B-9B10-4EACEE0DB4B3}" type="pres">
      <dgm:prSet presAssocID="{7E01A0D2-09E8-403D-B1BB-A5CF4579C0B7}" presName="node" presStyleLbl="node1" presStyleIdx="0" presStyleCnt="3">
        <dgm:presLayoutVars>
          <dgm:bulletEnabled val="1"/>
        </dgm:presLayoutVars>
      </dgm:prSet>
      <dgm:spPr/>
    </dgm:pt>
    <dgm:pt modelId="{D2E34CC3-9767-4ABE-8E44-E5A2D5B73621}" type="pres">
      <dgm:prSet presAssocID="{E4D8A37D-3D9E-4FA7-BF17-A59B4A8D8A90}" presName="parTrans" presStyleLbl="bgSibTrans2D1" presStyleIdx="1" presStyleCnt="3"/>
      <dgm:spPr/>
    </dgm:pt>
    <dgm:pt modelId="{BF3E71EB-73E7-4D49-877B-FDC503B703C3}" type="pres">
      <dgm:prSet presAssocID="{B1822144-E0FA-4F01-A6E5-217BEFE52EE5}" presName="node" presStyleLbl="node1" presStyleIdx="1" presStyleCnt="3">
        <dgm:presLayoutVars>
          <dgm:bulletEnabled val="1"/>
        </dgm:presLayoutVars>
      </dgm:prSet>
      <dgm:spPr/>
    </dgm:pt>
    <dgm:pt modelId="{3FCA525D-022B-4C17-A07F-72A1BD2D2407}" type="pres">
      <dgm:prSet presAssocID="{4F714450-34CD-4668-8146-D1BB178F7305}" presName="parTrans" presStyleLbl="bgSibTrans2D1" presStyleIdx="2" presStyleCnt="3"/>
      <dgm:spPr/>
    </dgm:pt>
    <dgm:pt modelId="{1E4E4BD0-7984-4DD6-B4CC-F3C4BD90F6BB}" type="pres">
      <dgm:prSet presAssocID="{8B7E7B98-4BF0-4F1A-828E-26AE6B647B4B}" presName="node" presStyleLbl="node1" presStyleIdx="2" presStyleCnt="3">
        <dgm:presLayoutVars>
          <dgm:bulletEnabled val="1"/>
        </dgm:presLayoutVars>
      </dgm:prSet>
      <dgm:spPr/>
    </dgm:pt>
  </dgm:ptLst>
  <dgm:cxnLst>
    <dgm:cxn modelId="{993FB31F-EFC6-4386-B7ED-DF801FC6BE50}" type="presOf" srcId="{E4D8A37D-3D9E-4FA7-BF17-A59B4A8D8A90}" destId="{D2E34CC3-9767-4ABE-8E44-E5A2D5B73621}" srcOrd="0" destOrd="0" presId="urn:microsoft.com/office/officeart/2005/8/layout/radial4"/>
    <dgm:cxn modelId="{2A4957D2-3E36-4D71-8E56-34EEF340131F}" type="presOf" srcId="{8B7E7B98-4BF0-4F1A-828E-26AE6B647B4B}" destId="{1E4E4BD0-7984-4DD6-B4CC-F3C4BD90F6BB}" srcOrd="0" destOrd="0" presId="urn:microsoft.com/office/officeart/2005/8/layout/radial4"/>
    <dgm:cxn modelId="{710520C0-3529-44C7-ABD1-FBD557C49593}" type="presOf" srcId="{5A857214-774E-4E91-8F89-0F63679FD66B}" destId="{F8539591-B01E-45F2-9045-D9FC90BBC84B}" srcOrd="0" destOrd="0" presId="urn:microsoft.com/office/officeart/2005/8/layout/radial4"/>
    <dgm:cxn modelId="{0132093E-B67D-40E7-8B60-7A3FEF7A9EE4}" srcId="{5A857214-774E-4E91-8F89-0F63679FD66B}" destId="{7E01A0D2-09E8-403D-B1BB-A5CF4579C0B7}" srcOrd="0" destOrd="0" parTransId="{1E0DDCAE-F218-431A-BF2C-4C4D02041C3F}" sibTransId="{5F83739F-90F9-4FA6-A5F4-2525033DB8B2}"/>
    <dgm:cxn modelId="{330CC9C0-FD76-4657-92AB-F7BCA66BD016}" type="presOf" srcId="{1E0DDCAE-F218-431A-BF2C-4C4D02041C3F}" destId="{4608D9C9-CD02-40BC-975A-3CF37EFE6491}" srcOrd="0" destOrd="0" presId="urn:microsoft.com/office/officeart/2005/8/layout/radial4"/>
    <dgm:cxn modelId="{E7DA31C7-61C3-40B3-8E79-7A2D164F3F53}" type="presOf" srcId="{4F714450-34CD-4668-8146-D1BB178F7305}" destId="{3FCA525D-022B-4C17-A07F-72A1BD2D2407}" srcOrd="0" destOrd="0" presId="urn:microsoft.com/office/officeart/2005/8/layout/radial4"/>
    <dgm:cxn modelId="{662F2045-4F99-4411-B747-C0C68284BB48}" type="presOf" srcId="{B1822144-E0FA-4F01-A6E5-217BEFE52EE5}" destId="{BF3E71EB-73E7-4D49-877B-FDC503B703C3}" srcOrd="0" destOrd="0" presId="urn:microsoft.com/office/officeart/2005/8/layout/radial4"/>
    <dgm:cxn modelId="{818CCD80-B8C7-4A74-BE11-8AA7B9DD82D6}" type="presOf" srcId="{294960A3-FFEE-4D98-9035-0FDA22A0E3FE}" destId="{562F9EFD-F899-4DEC-A7C7-559508AC191E}" srcOrd="0" destOrd="0" presId="urn:microsoft.com/office/officeart/2005/8/layout/radial4"/>
    <dgm:cxn modelId="{915F90DF-0163-403D-9C73-49725E6AADD7}" srcId="{294960A3-FFEE-4D98-9035-0FDA22A0E3FE}" destId="{5A857214-774E-4E91-8F89-0F63679FD66B}" srcOrd="0" destOrd="0" parTransId="{142C1C54-AB7E-4942-89C7-051C5F3558A2}" sibTransId="{5C193496-65E3-4ACC-832A-E1863E1A2B2A}"/>
    <dgm:cxn modelId="{33D4815B-94D5-4531-8393-5E3A1551F281}" srcId="{5A857214-774E-4E91-8F89-0F63679FD66B}" destId="{B1822144-E0FA-4F01-A6E5-217BEFE52EE5}" srcOrd="1" destOrd="0" parTransId="{E4D8A37D-3D9E-4FA7-BF17-A59B4A8D8A90}" sibTransId="{319DA446-4188-4C08-AA84-4BC0559CDB21}"/>
    <dgm:cxn modelId="{348A26A4-708B-4557-9495-FED83E2EE3F6}" srcId="{5A857214-774E-4E91-8F89-0F63679FD66B}" destId="{8B7E7B98-4BF0-4F1A-828E-26AE6B647B4B}" srcOrd="2" destOrd="0" parTransId="{4F714450-34CD-4668-8146-D1BB178F7305}" sibTransId="{F901145E-129C-42DA-8F80-650D0C7F1B3C}"/>
    <dgm:cxn modelId="{41F1C683-248A-443F-AED9-31CFE641AB5C}" type="presOf" srcId="{7E01A0D2-09E8-403D-B1BB-A5CF4579C0B7}" destId="{0420ACCA-F958-4A7B-9B10-4EACEE0DB4B3}" srcOrd="0" destOrd="0" presId="urn:microsoft.com/office/officeart/2005/8/layout/radial4"/>
    <dgm:cxn modelId="{D9F53FD4-DFE9-41AD-BD87-A619B832243A}" type="presParOf" srcId="{562F9EFD-F899-4DEC-A7C7-559508AC191E}" destId="{F8539591-B01E-45F2-9045-D9FC90BBC84B}" srcOrd="0" destOrd="0" presId="urn:microsoft.com/office/officeart/2005/8/layout/radial4"/>
    <dgm:cxn modelId="{B5DD0267-A603-4CDD-A78B-9E6EA4D4FF4D}" type="presParOf" srcId="{562F9EFD-F899-4DEC-A7C7-559508AC191E}" destId="{4608D9C9-CD02-40BC-975A-3CF37EFE6491}" srcOrd="1" destOrd="0" presId="urn:microsoft.com/office/officeart/2005/8/layout/radial4"/>
    <dgm:cxn modelId="{8A0A487B-CC8F-42DC-8B98-48576CA6A91F}" type="presParOf" srcId="{562F9EFD-F899-4DEC-A7C7-559508AC191E}" destId="{0420ACCA-F958-4A7B-9B10-4EACEE0DB4B3}" srcOrd="2" destOrd="0" presId="urn:microsoft.com/office/officeart/2005/8/layout/radial4"/>
    <dgm:cxn modelId="{D22FDAC8-B2A3-49F3-955A-45AF9E7D63A5}" type="presParOf" srcId="{562F9EFD-F899-4DEC-A7C7-559508AC191E}" destId="{D2E34CC3-9767-4ABE-8E44-E5A2D5B73621}" srcOrd="3" destOrd="0" presId="urn:microsoft.com/office/officeart/2005/8/layout/radial4"/>
    <dgm:cxn modelId="{0DDBD765-F2B9-4D1A-ACBF-63854331E46C}" type="presParOf" srcId="{562F9EFD-F899-4DEC-A7C7-559508AC191E}" destId="{BF3E71EB-73E7-4D49-877B-FDC503B703C3}" srcOrd="4" destOrd="0" presId="urn:microsoft.com/office/officeart/2005/8/layout/radial4"/>
    <dgm:cxn modelId="{78A673B2-A3BA-47B6-A877-BEC8318B0BE0}" type="presParOf" srcId="{562F9EFD-F899-4DEC-A7C7-559508AC191E}" destId="{3FCA525D-022B-4C17-A07F-72A1BD2D2407}" srcOrd="5" destOrd="0" presId="urn:microsoft.com/office/officeart/2005/8/layout/radial4"/>
    <dgm:cxn modelId="{9AC921CB-9CF6-45E0-88BD-BD826B1A3AB3}" type="presParOf" srcId="{562F9EFD-F899-4DEC-A7C7-559508AC191E}" destId="{1E4E4BD0-7984-4DD6-B4CC-F3C4BD90F6BB}"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E41594-FA78-427D-840D-C9F55E659A0B}" type="doc">
      <dgm:prSet loTypeId="urn:microsoft.com/office/officeart/2005/8/layout/chevron1" loCatId="process" qsTypeId="urn:microsoft.com/office/officeart/2005/8/quickstyle/simple2" qsCatId="simple" csTypeId="urn:microsoft.com/office/officeart/2005/8/colors/colorful3" csCatId="colorful" phldr="1"/>
      <dgm:spPr/>
    </dgm:pt>
    <dgm:pt modelId="{5A6FF9BF-0299-4076-867D-D01B46F6324C}">
      <dgm:prSet phldrT="[Text]"/>
      <dgm:spPr/>
      <dgm:t>
        <a:bodyPr/>
        <a:lstStyle/>
        <a:p>
          <a:r>
            <a:rPr lang="en-US" dirty="0"/>
            <a:t>Identity and Exposure</a:t>
          </a:r>
        </a:p>
      </dgm:t>
    </dgm:pt>
    <dgm:pt modelId="{E43E46D9-C215-4961-B90D-B29D90146346}" type="parTrans" cxnId="{43AF9415-4272-43C8-A495-1514834BD4D1}">
      <dgm:prSet/>
      <dgm:spPr/>
      <dgm:t>
        <a:bodyPr/>
        <a:lstStyle/>
        <a:p>
          <a:endParaRPr lang="en-US"/>
        </a:p>
      </dgm:t>
    </dgm:pt>
    <dgm:pt modelId="{CB083939-954A-46DB-8366-8C71477033B4}" type="sibTrans" cxnId="{43AF9415-4272-43C8-A495-1514834BD4D1}">
      <dgm:prSet/>
      <dgm:spPr/>
      <dgm:t>
        <a:bodyPr/>
        <a:lstStyle/>
        <a:p>
          <a:endParaRPr lang="en-US"/>
        </a:p>
      </dgm:t>
    </dgm:pt>
    <dgm:pt modelId="{939A6171-26F5-4FE2-87F1-F9E830A623DB}">
      <dgm:prSet phldrT="[Text]"/>
      <dgm:spPr/>
      <dgm:t>
        <a:bodyPr/>
        <a:lstStyle/>
        <a:p>
          <a:r>
            <a:rPr lang="en-US" dirty="0"/>
            <a:t>Relevant Properties</a:t>
          </a:r>
        </a:p>
      </dgm:t>
    </dgm:pt>
    <dgm:pt modelId="{F3CC7AE8-6259-40A0-9D44-26ECA6074429}" type="parTrans" cxnId="{60665092-CC97-475C-BBC9-8439CFE20DE8}">
      <dgm:prSet/>
      <dgm:spPr/>
      <dgm:t>
        <a:bodyPr/>
        <a:lstStyle/>
        <a:p>
          <a:endParaRPr lang="en-US"/>
        </a:p>
      </dgm:t>
    </dgm:pt>
    <dgm:pt modelId="{3BA0FFBA-6C0F-4BA9-ADE8-A838DBCC859B}" type="sibTrans" cxnId="{60665092-CC97-475C-BBC9-8439CFE20DE8}">
      <dgm:prSet/>
      <dgm:spPr/>
      <dgm:t>
        <a:bodyPr/>
        <a:lstStyle/>
        <a:p>
          <a:endParaRPr lang="en-US"/>
        </a:p>
      </dgm:t>
    </dgm:pt>
    <dgm:pt modelId="{8BD632C4-ADB2-4810-9E0C-F025822F4884}">
      <dgm:prSet phldrT="[Text]"/>
      <dgm:spPr/>
      <dgm:t>
        <a:bodyPr/>
        <a:lstStyle/>
        <a:p>
          <a:r>
            <a:rPr lang="en-US" dirty="0"/>
            <a:t>Appropriate Data</a:t>
          </a:r>
        </a:p>
      </dgm:t>
    </dgm:pt>
    <dgm:pt modelId="{5D9E9B8F-86C0-454F-84CE-F7FBEF0E3510}" type="parTrans" cxnId="{8DE9681B-ADAC-4201-9E8F-A029BC3E219C}">
      <dgm:prSet/>
      <dgm:spPr/>
      <dgm:t>
        <a:bodyPr/>
        <a:lstStyle/>
        <a:p>
          <a:endParaRPr lang="en-US"/>
        </a:p>
      </dgm:t>
    </dgm:pt>
    <dgm:pt modelId="{A37BF64E-2DE9-4770-8863-1B7ED21B4CCE}" type="sibTrans" cxnId="{8DE9681B-ADAC-4201-9E8F-A029BC3E219C}">
      <dgm:prSet/>
      <dgm:spPr/>
      <dgm:t>
        <a:bodyPr/>
        <a:lstStyle/>
        <a:p>
          <a:endParaRPr lang="en-US"/>
        </a:p>
      </dgm:t>
    </dgm:pt>
    <dgm:pt modelId="{4247FAC0-B487-4BE7-BECA-C650F98BD0B0}" type="pres">
      <dgm:prSet presAssocID="{80E41594-FA78-427D-840D-C9F55E659A0B}" presName="Name0" presStyleCnt="0">
        <dgm:presLayoutVars>
          <dgm:dir/>
          <dgm:animLvl val="lvl"/>
          <dgm:resizeHandles val="exact"/>
        </dgm:presLayoutVars>
      </dgm:prSet>
      <dgm:spPr/>
    </dgm:pt>
    <dgm:pt modelId="{7A2A9847-6F42-451F-949F-B3A984AA2DE4}" type="pres">
      <dgm:prSet presAssocID="{5A6FF9BF-0299-4076-867D-D01B46F6324C}" presName="parTxOnly" presStyleLbl="node1" presStyleIdx="0" presStyleCnt="3">
        <dgm:presLayoutVars>
          <dgm:chMax val="0"/>
          <dgm:chPref val="0"/>
          <dgm:bulletEnabled val="1"/>
        </dgm:presLayoutVars>
      </dgm:prSet>
      <dgm:spPr/>
    </dgm:pt>
    <dgm:pt modelId="{EA43D537-109A-43C1-900D-2D1425FC248C}" type="pres">
      <dgm:prSet presAssocID="{CB083939-954A-46DB-8366-8C71477033B4}" presName="parTxOnlySpace" presStyleCnt="0"/>
      <dgm:spPr/>
    </dgm:pt>
    <dgm:pt modelId="{7D4AD2A0-5417-4E07-A68C-4CB4A818622B}" type="pres">
      <dgm:prSet presAssocID="{939A6171-26F5-4FE2-87F1-F9E830A623DB}" presName="parTxOnly" presStyleLbl="node1" presStyleIdx="1" presStyleCnt="3">
        <dgm:presLayoutVars>
          <dgm:chMax val="0"/>
          <dgm:chPref val="0"/>
          <dgm:bulletEnabled val="1"/>
        </dgm:presLayoutVars>
      </dgm:prSet>
      <dgm:spPr/>
    </dgm:pt>
    <dgm:pt modelId="{618FA464-37E1-4D52-BA0D-14D67622E374}" type="pres">
      <dgm:prSet presAssocID="{3BA0FFBA-6C0F-4BA9-ADE8-A838DBCC859B}" presName="parTxOnlySpace" presStyleCnt="0"/>
      <dgm:spPr/>
    </dgm:pt>
    <dgm:pt modelId="{7EEF46B9-451E-48C3-BB43-2FD4C2013C3E}" type="pres">
      <dgm:prSet presAssocID="{8BD632C4-ADB2-4810-9E0C-F025822F4884}" presName="parTxOnly" presStyleLbl="node1" presStyleIdx="2" presStyleCnt="3">
        <dgm:presLayoutVars>
          <dgm:chMax val="0"/>
          <dgm:chPref val="0"/>
          <dgm:bulletEnabled val="1"/>
        </dgm:presLayoutVars>
      </dgm:prSet>
      <dgm:spPr/>
    </dgm:pt>
  </dgm:ptLst>
  <dgm:cxnLst>
    <dgm:cxn modelId="{8DE9681B-ADAC-4201-9E8F-A029BC3E219C}" srcId="{80E41594-FA78-427D-840D-C9F55E659A0B}" destId="{8BD632C4-ADB2-4810-9E0C-F025822F4884}" srcOrd="2" destOrd="0" parTransId="{5D9E9B8F-86C0-454F-84CE-F7FBEF0E3510}" sibTransId="{A37BF64E-2DE9-4770-8863-1B7ED21B4CCE}"/>
    <dgm:cxn modelId="{43AF9415-4272-43C8-A495-1514834BD4D1}" srcId="{80E41594-FA78-427D-840D-C9F55E659A0B}" destId="{5A6FF9BF-0299-4076-867D-D01B46F6324C}" srcOrd="0" destOrd="0" parTransId="{E43E46D9-C215-4961-B90D-B29D90146346}" sibTransId="{CB083939-954A-46DB-8366-8C71477033B4}"/>
    <dgm:cxn modelId="{BE7D2C76-F0B8-4BAB-A037-3066447DFE73}" type="presOf" srcId="{80E41594-FA78-427D-840D-C9F55E659A0B}" destId="{4247FAC0-B487-4BE7-BECA-C650F98BD0B0}" srcOrd="0" destOrd="0" presId="urn:microsoft.com/office/officeart/2005/8/layout/chevron1"/>
    <dgm:cxn modelId="{0CF90711-BC67-4308-AEC3-3DBC5DCF3549}" type="presOf" srcId="{8BD632C4-ADB2-4810-9E0C-F025822F4884}" destId="{7EEF46B9-451E-48C3-BB43-2FD4C2013C3E}" srcOrd="0" destOrd="0" presId="urn:microsoft.com/office/officeart/2005/8/layout/chevron1"/>
    <dgm:cxn modelId="{60665092-CC97-475C-BBC9-8439CFE20DE8}" srcId="{80E41594-FA78-427D-840D-C9F55E659A0B}" destId="{939A6171-26F5-4FE2-87F1-F9E830A623DB}" srcOrd="1" destOrd="0" parTransId="{F3CC7AE8-6259-40A0-9D44-26ECA6074429}" sibTransId="{3BA0FFBA-6C0F-4BA9-ADE8-A838DBCC859B}"/>
    <dgm:cxn modelId="{F1A14C1B-0981-45A4-A10F-A5399C63A710}" type="presOf" srcId="{5A6FF9BF-0299-4076-867D-D01B46F6324C}" destId="{7A2A9847-6F42-451F-949F-B3A984AA2DE4}" srcOrd="0" destOrd="0" presId="urn:microsoft.com/office/officeart/2005/8/layout/chevron1"/>
    <dgm:cxn modelId="{F1842D32-004A-46FB-88C4-40914F9A3BD1}" type="presOf" srcId="{939A6171-26F5-4FE2-87F1-F9E830A623DB}" destId="{7D4AD2A0-5417-4E07-A68C-4CB4A818622B}" srcOrd="0" destOrd="0" presId="urn:microsoft.com/office/officeart/2005/8/layout/chevron1"/>
    <dgm:cxn modelId="{5907E30C-2E6B-442F-AE4C-D9B7EDFCB285}" type="presParOf" srcId="{4247FAC0-B487-4BE7-BECA-C650F98BD0B0}" destId="{7A2A9847-6F42-451F-949F-B3A984AA2DE4}" srcOrd="0" destOrd="0" presId="urn:microsoft.com/office/officeart/2005/8/layout/chevron1"/>
    <dgm:cxn modelId="{B7EB9718-FA59-4231-BC1D-AFFD403630E3}" type="presParOf" srcId="{4247FAC0-B487-4BE7-BECA-C650F98BD0B0}" destId="{EA43D537-109A-43C1-900D-2D1425FC248C}" srcOrd="1" destOrd="0" presId="urn:microsoft.com/office/officeart/2005/8/layout/chevron1"/>
    <dgm:cxn modelId="{D58A920E-72F5-402A-8F67-D63561E3738E}" type="presParOf" srcId="{4247FAC0-B487-4BE7-BECA-C650F98BD0B0}" destId="{7D4AD2A0-5417-4E07-A68C-4CB4A818622B}" srcOrd="2" destOrd="0" presId="urn:microsoft.com/office/officeart/2005/8/layout/chevron1"/>
    <dgm:cxn modelId="{D46770DA-6D1A-4EC8-8463-E5A80B497747}" type="presParOf" srcId="{4247FAC0-B487-4BE7-BECA-C650F98BD0B0}" destId="{618FA464-37E1-4D52-BA0D-14D67622E374}" srcOrd="3" destOrd="0" presId="urn:microsoft.com/office/officeart/2005/8/layout/chevron1"/>
    <dgm:cxn modelId="{E4C88355-7606-4E05-96F9-2B4C90E12A72}" type="presParOf" srcId="{4247FAC0-B487-4BE7-BECA-C650F98BD0B0}" destId="{7EEF46B9-451E-48C3-BB43-2FD4C2013C3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6AD74F-5D80-4A8C-A669-FF94E4BEC777}" type="doc">
      <dgm:prSet loTypeId="urn:microsoft.com/office/officeart/2005/8/layout/process4" loCatId="list" qsTypeId="urn:microsoft.com/office/officeart/2005/8/quickstyle/simple2" qsCatId="simple" csTypeId="urn:microsoft.com/office/officeart/2005/8/colors/colorful3" csCatId="colorful" phldr="1"/>
      <dgm:spPr/>
      <dgm:t>
        <a:bodyPr/>
        <a:lstStyle/>
        <a:p>
          <a:endParaRPr lang="en-US"/>
        </a:p>
      </dgm:t>
    </dgm:pt>
    <dgm:pt modelId="{620BAF90-421C-47D0-992A-359A7DABC3E3}">
      <dgm:prSet phldrT="[Text]"/>
      <dgm:spPr/>
      <dgm:t>
        <a:bodyPr/>
        <a:lstStyle/>
        <a:p>
          <a:r>
            <a:rPr lang="en-US" dirty="0"/>
            <a:t>Process considered only insofar as it affects properties or safety of food </a:t>
          </a:r>
        </a:p>
      </dgm:t>
      <dgm:extLst>
        <a:ext uri="{E40237B7-FDA0-4F09-8148-C483321AD2D9}">
          <dgm14:cNvPr xmlns:dgm14="http://schemas.microsoft.com/office/drawing/2010/diagram" id="0" name="" descr="Process considered only insofar as it affects properties or safety of food, important to understand potential impacts on properties relevant for safety, and information needed to establish safety may change if process changes."/>
        </a:ext>
      </dgm:extLst>
    </dgm:pt>
    <dgm:pt modelId="{D9D4D37D-5FE8-4FE8-88EF-16B15090CBC1}" type="parTrans" cxnId="{B4151D14-4921-4CEC-B580-06E1EB4C579E}">
      <dgm:prSet/>
      <dgm:spPr/>
      <dgm:t>
        <a:bodyPr/>
        <a:lstStyle/>
        <a:p>
          <a:endParaRPr lang="en-US"/>
        </a:p>
      </dgm:t>
    </dgm:pt>
    <dgm:pt modelId="{73FBDE64-AE2A-4567-B356-8ED11108B8FB}" type="sibTrans" cxnId="{B4151D14-4921-4CEC-B580-06E1EB4C579E}">
      <dgm:prSet/>
      <dgm:spPr/>
      <dgm:t>
        <a:bodyPr/>
        <a:lstStyle/>
        <a:p>
          <a:endParaRPr lang="en-US"/>
        </a:p>
      </dgm:t>
    </dgm:pt>
    <dgm:pt modelId="{0C440370-D53B-4088-854A-00CD26AAF34E}">
      <dgm:prSet phldrT="[Text]"/>
      <dgm:spPr/>
      <dgm:t>
        <a:bodyPr/>
        <a:lstStyle/>
        <a:p>
          <a:r>
            <a:rPr lang="en-US" dirty="0"/>
            <a:t>Important to understand potential impacts on properties relevant for safety</a:t>
          </a:r>
        </a:p>
      </dgm:t>
    </dgm:pt>
    <dgm:pt modelId="{F4EF86EE-6C44-4C85-A37D-D270C7E5EC1A}" type="parTrans" cxnId="{C13CA456-88F7-4CC1-990A-10CF337F495C}">
      <dgm:prSet/>
      <dgm:spPr/>
      <dgm:t>
        <a:bodyPr/>
        <a:lstStyle/>
        <a:p>
          <a:endParaRPr lang="en-US"/>
        </a:p>
      </dgm:t>
    </dgm:pt>
    <dgm:pt modelId="{5557853E-250D-43B1-9C96-8C92CD487BDF}" type="sibTrans" cxnId="{C13CA456-88F7-4CC1-990A-10CF337F495C}">
      <dgm:prSet/>
      <dgm:spPr/>
      <dgm:t>
        <a:bodyPr/>
        <a:lstStyle/>
        <a:p>
          <a:endParaRPr lang="en-US"/>
        </a:p>
      </dgm:t>
    </dgm:pt>
    <dgm:pt modelId="{CABF853C-F0A6-471C-A893-04C2C2A1653A}">
      <dgm:prSet phldrT="[Text]"/>
      <dgm:spPr/>
      <dgm:t>
        <a:bodyPr/>
        <a:lstStyle/>
        <a:p>
          <a:r>
            <a:rPr lang="en-US" dirty="0"/>
            <a:t>Information needed to establish safety may change if process changes</a:t>
          </a:r>
        </a:p>
      </dgm:t>
    </dgm:pt>
    <dgm:pt modelId="{28DC9FF8-7399-442C-8447-C6458C3AB66D}" type="parTrans" cxnId="{2AF791BB-6099-4BFB-8A41-B9CAA61D52FE}">
      <dgm:prSet/>
      <dgm:spPr/>
      <dgm:t>
        <a:bodyPr/>
        <a:lstStyle/>
        <a:p>
          <a:endParaRPr lang="en-US"/>
        </a:p>
      </dgm:t>
    </dgm:pt>
    <dgm:pt modelId="{FCE11F3D-2EA1-47FA-A6FA-91B4B7230E34}" type="sibTrans" cxnId="{2AF791BB-6099-4BFB-8A41-B9CAA61D52FE}">
      <dgm:prSet/>
      <dgm:spPr/>
      <dgm:t>
        <a:bodyPr/>
        <a:lstStyle/>
        <a:p>
          <a:endParaRPr lang="en-US"/>
        </a:p>
      </dgm:t>
    </dgm:pt>
    <dgm:pt modelId="{12D8692C-04FC-45E2-8F25-B588D5831CD1}" type="pres">
      <dgm:prSet presAssocID="{106AD74F-5D80-4A8C-A669-FF94E4BEC777}" presName="Name0" presStyleCnt="0">
        <dgm:presLayoutVars>
          <dgm:dir/>
          <dgm:animLvl val="lvl"/>
          <dgm:resizeHandles val="exact"/>
        </dgm:presLayoutVars>
      </dgm:prSet>
      <dgm:spPr/>
    </dgm:pt>
    <dgm:pt modelId="{57472AE7-A094-4967-9B87-3896407004D6}" type="pres">
      <dgm:prSet presAssocID="{CABF853C-F0A6-471C-A893-04C2C2A1653A}" presName="boxAndChildren" presStyleCnt="0"/>
      <dgm:spPr/>
    </dgm:pt>
    <dgm:pt modelId="{04A9BC6E-74C1-49BD-A6C3-18D7C67BA5E5}" type="pres">
      <dgm:prSet presAssocID="{CABF853C-F0A6-471C-A893-04C2C2A1653A}" presName="parentTextBox" presStyleLbl="node1" presStyleIdx="0" presStyleCnt="3"/>
      <dgm:spPr/>
    </dgm:pt>
    <dgm:pt modelId="{2FE28715-B5BD-42E3-A85A-E0DEF97A1DF3}" type="pres">
      <dgm:prSet presAssocID="{5557853E-250D-43B1-9C96-8C92CD487BDF}" presName="sp" presStyleCnt="0"/>
      <dgm:spPr/>
    </dgm:pt>
    <dgm:pt modelId="{DB7B6729-94DF-4713-A623-28FAF436A3A4}" type="pres">
      <dgm:prSet presAssocID="{0C440370-D53B-4088-854A-00CD26AAF34E}" presName="arrowAndChildren" presStyleCnt="0"/>
      <dgm:spPr/>
    </dgm:pt>
    <dgm:pt modelId="{8E9FF3DF-6584-4A8E-A37B-17C4E43FEAB6}" type="pres">
      <dgm:prSet presAssocID="{0C440370-D53B-4088-854A-00CD26AAF34E}" presName="parentTextArrow" presStyleLbl="node1" presStyleIdx="1" presStyleCnt="3"/>
      <dgm:spPr/>
    </dgm:pt>
    <dgm:pt modelId="{978B37D5-2EEA-44DA-99B7-03249FFC1AFC}" type="pres">
      <dgm:prSet presAssocID="{73FBDE64-AE2A-4567-B356-8ED11108B8FB}" presName="sp" presStyleCnt="0"/>
      <dgm:spPr/>
    </dgm:pt>
    <dgm:pt modelId="{3CA0D167-E707-4523-9340-3AF6B31297BA}" type="pres">
      <dgm:prSet presAssocID="{620BAF90-421C-47D0-992A-359A7DABC3E3}" presName="arrowAndChildren" presStyleCnt="0"/>
      <dgm:spPr/>
    </dgm:pt>
    <dgm:pt modelId="{EFAC865B-25A9-4EA5-8FF9-2E693B6D7741}" type="pres">
      <dgm:prSet presAssocID="{620BAF90-421C-47D0-992A-359A7DABC3E3}" presName="parentTextArrow" presStyleLbl="node1" presStyleIdx="2" presStyleCnt="3"/>
      <dgm:spPr/>
    </dgm:pt>
  </dgm:ptLst>
  <dgm:cxnLst>
    <dgm:cxn modelId="{472F4708-5C49-4F95-85A9-D8730402079F}" type="presOf" srcId="{CABF853C-F0A6-471C-A893-04C2C2A1653A}" destId="{04A9BC6E-74C1-49BD-A6C3-18D7C67BA5E5}" srcOrd="0" destOrd="0" presId="urn:microsoft.com/office/officeart/2005/8/layout/process4"/>
    <dgm:cxn modelId="{C13CA456-88F7-4CC1-990A-10CF337F495C}" srcId="{106AD74F-5D80-4A8C-A669-FF94E4BEC777}" destId="{0C440370-D53B-4088-854A-00CD26AAF34E}" srcOrd="1" destOrd="0" parTransId="{F4EF86EE-6C44-4C85-A37D-D270C7E5EC1A}" sibTransId="{5557853E-250D-43B1-9C96-8C92CD487BDF}"/>
    <dgm:cxn modelId="{79A6A328-5D47-4533-A669-98566603AFB2}" type="presOf" srcId="{106AD74F-5D80-4A8C-A669-FF94E4BEC777}" destId="{12D8692C-04FC-45E2-8F25-B588D5831CD1}" srcOrd="0" destOrd="0" presId="urn:microsoft.com/office/officeart/2005/8/layout/process4"/>
    <dgm:cxn modelId="{1A1CD06B-4A26-4FE6-A1A4-69A6B86FF7A1}" type="presOf" srcId="{0C440370-D53B-4088-854A-00CD26AAF34E}" destId="{8E9FF3DF-6584-4A8E-A37B-17C4E43FEAB6}" srcOrd="0" destOrd="0" presId="urn:microsoft.com/office/officeart/2005/8/layout/process4"/>
    <dgm:cxn modelId="{B4151D14-4921-4CEC-B580-06E1EB4C579E}" srcId="{106AD74F-5D80-4A8C-A669-FF94E4BEC777}" destId="{620BAF90-421C-47D0-992A-359A7DABC3E3}" srcOrd="0" destOrd="0" parTransId="{D9D4D37D-5FE8-4FE8-88EF-16B15090CBC1}" sibTransId="{73FBDE64-AE2A-4567-B356-8ED11108B8FB}"/>
    <dgm:cxn modelId="{89A357DB-FAED-4AC0-9AF1-F092AC153BD6}" type="presOf" srcId="{620BAF90-421C-47D0-992A-359A7DABC3E3}" destId="{EFAC865B-25A9-4EA5-8FF9-2E693B6D7741}" srcOrd="0" destOrd="0" presId="urn:microsoft.com/office/officeart/2005/8/layout/process4"/>
    <dgm:cxn modelId="{2AF791BB-6099-4BFB-8A41-B9CAA61D52FE}" srcId="{106AD74F-5D80-4A8C-A669-FF94E4BEC777}" destId="{CABF853C-F0A6-471C-A893-04C2C2A1653A}" srcOrd="2" destOrd="0" parTransId="{28DC9FF8-7399-442C-8447-C6458C3AB66D}" sibTransId="{FCE11F3D-2EA1-47FA-A6FA-91B4B7230E34}"/>
    <dgm:cxn modelId="{A30766CF-C418-4A3E-8CB6-9B9E47633413}" type="presParOf" srcId="{12D8692C-04FC-45E2-8F25-B588D5831CD1}" destId="{57472AE7-A094-4967-9B87-3896407004D6}" srcOrd="0" destOrd="0" presId="urn:microsoft.com/office/officeart/2005/8/layout/process4"/>
    <dgm:cxn modelId="{CDC0B50B-15C7-4BC0-8B23-46E48AB4D474}" type="presParOf" srcId="{57472AE7-A094-4967-9B87-3896407004D6}" destId="{04A9BC6E-74C1-49BD-A6C3-18D7C67BA5E5}" srcOrd="0" destOrd="0" presId="urn:microsoft.com/office/officeart/2005/8/layout/process4"/>
    <dgm:cxn modelId="{E10C0177-E234-4532-AD15-D0FFB77A2C88}" type="presParOf" srcId="{12D8692C-04FC-45E2-8F25-B588D5831CD1}" destId="{2FE28715-B5BD-42E3-A85A-E0DEF97A1DF3}" srcOrd="1" destOrd="0" presId="urn:microsoft.com/office/officeart/2005/8/layout/process4"/>
    <dgm:cxn modelId="{4049748A-BAAF-4556-A530-7204C484A414}" type="presParOf" srcId="{12D8692C-04FC-45E2-8F25-B588D5831CD1}" destId="{DB7B6729-94DF-4713-A623-28FAF436A3A4}" srcOrd="2" destOrd="0" presId="urn:microsoft.com/office/officeart/2005/8/layout/process4"/>
    <dgm:cxn modelId="{28F40D95-FB94-45ED-905F-061656B272FE}" type="presParOf" srcId="{DB7B6729-94DF-4713-A623-28FAF436A3A4}" destId="{8E9FF3DF-6584-4A8E-A37B-17C4E43FEAB6}" srcOrd="0" destOrd="0" presId="urn:microsoft.com/office/officeart/2005/8/layout/process4"/>
    <dgm:cxn modelId="{D0B29C8F-CFDE-461E-9CAC-9331A2A7592A}" type="presParOf" srcId="{12D8692C-04FC-45E2-8F25-B588D5831CD1}" destId="{978B37D5-2EEA-44DA-99B7-03249FFC1AFC}" srcOrd="3" destOrd="0" presId="urn:microsoft.com/office/officeart/2005/8/layout/process4"/>
    <dgm:cxn modelId="{D80DB66F-3CEB-4C0B-BF8E-F2D604BB5F5D}" type="presParOf" srcId="{12D8692C-04FC-45E2-8F25-B588D5831CD1}" destId="{3CA0D167-E707-4523-9340-3AF6B31297BA}" srcOrd="4" destOrd="0" presId="urn:microsoft.com/office/officeart/2005/8/layout/process4"/>
    <dgm:cxn modelId="{0D2C8921-C57B-4C31-804A-D5C221C38BB3}" type="presParOf" srcId="{3CA0D167-E707-4523-9340-3AF6B31297BA}" destId="{EFAC865B-25A9-4EA5-8FF9-2E693B6D774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3CAA82-C365-4C2C-9020-71C463CAFEFC}"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n-US"/>
        </a:p>
      </dgm:t>
    </dgm:pt>
    <dgm:pt modelId="{4A074B84-078C-434C-8C74-DF875005FCB5}">
      <dgm:prSet phldrT="[Text]"/>
      <dgm:spPr/>
      <dgm:t>
        <a:bodyPr/>
        <a:lstStyle/>
        <a:p>
          <a:r>
            <a:rPr lang="en-US" dirty="0"/>
            <a:t>Substances produced by cultured cells</a:t>
          </a:r>
        </a:p>
      </dgm:t>
    </dgm:pt>
    <dgm:pt modelId="{A8CA8619-0F10-4EA9-983A-961A2156D5AC}" type="parTrans" cxnId="{460E7427-BDD6-4AC2-9949-4DC39F1928A5}">
      <dgm:prSet/>
      <dgm:spPr/>
      <dgm:t>
        <a:bodyPr/>
        <a:lstStyle/>
        <a:p>
          <a:endParaRPr lang="en-US"/>
        </a:p>
      </dgm:t>
    </dgm:pt>
    <dgm:pt modelId="{B7D511FC-B58D-44D0-83EA-4B69905801CA}" type="sibTrans" cxnId="{460E7427-BDD6-4AC2-9949-4DC39F1928A5}">
      <dgm:prSet/>
      <dgm:spPr/>
      <dgm:t>
        <a:bodyPr/>
        <a:lstStyle/>
        <a:p>
          <a:endParaRPr lang="en-US"/>
        </a:p>
      </dgm:t>
    </dgm:pt>
    <dgm:pt modelId="{C553153D-F306-4BD9-A27D-5B9036574D37}">
      <dgm:prSet phldrT="[Text]"/>
      <dgm:spPr/>
      <dgm:t>
        <a:bodyPr/>
        <a:lstStyle/>
        <a:p>
          <a:r>
            <a:rPr lang="en-US" dirty="0"/>
            <a:t>Cultured cells for direct consumption</a:t>
          </a:r>
        </a:p>
      </dgm:t>
    </dgm:pt>
    <dgm:pt modelId="{F283A09A-0110-4E40-A928-77BC701E17D8}" type="parTrans" cxnId="{1FB399E8-1C17-4AD9-B005-4161DAADFF62}">
      <dgm:prSet/>
      <dgm:spPr/>
      <dgm:t>
        <a:bodyPr/>
        <a:lstStyle/>
        <a:p>
          <a:endParaRPr lang="en-US"/>
        </a:p>
      </dgm:t>
    </dgm:pt>
    <dgm:pt modelId="{2239096C-1196-4E54-A2EF-7B2C8EEB5D46}" type="sibTrans" cxnId="{1FB399E8-1C17-4AD9-B005-4161DAADFF62}">
      <dgm:prSet/>
      <dgm:spPr/>
      <dgm:t>
        <a:bodyPr/>
        <a:lstStyle/>
        <a:p>
          <a:endParaRPr lang="en-US"/>
        </a:p>
      </dgm:t>
    </dgm:pt>
    <dgm:pt modelId="{3335AD88-5739-4DED-AD33-ADA5BEB2257A}">
      <dgm:prSet phldrT="[Text]"/>
      <dgm:spPr/>
      <dgm:t>
        <a:bodyPr/>
        <a:lstStyle/>
        <a:p>
          <a:r>
            <a:rPr lang="en-US" dirty="0"/>
            <a:t>New plant varieties produced by modern biotechnology</a:t>
          </a:r>
        </a:p>
      </dgm:t>
    </dgm:pt>
    <dgm:pt modelId="{0DA58A7C-ED61-437F-9261-BA661091C76F}" type="parTrans" cxnId="{B24C7742-E2BD-4333-BF2F-72F03A6C4169}">
      <dgm:prSet/>
      <dgm:spPr/>
      <dgm:t>
        <a:bodyPr/>
        <a:lstStyle/>
        <a:p>
          <a:endParaRPr lang="en-US"/>
        </a:p>
      </dgm:t>
    </dgm:pt>
    <dgm:pt modelId="{DA541038-E4FE-4C31-881F-1FDEEFD77D71}" type="sibTrans" cxnId="{B24C7742-E2BD-4333-BF2F-72F03A6C4169}">
      <dgm:prSet/>
      <dgm:spPr/>
      <dgm:t>
        <a:bodyPr/>
        <a:lstStyle/>
        <a:p>
          <a:endParaRPr lang="en-US"/>
        </a:p>
      </dgm:t>
    </dgm:pt>
    <dgm:pt modelId="{AC2915F2-3241-41C1-8A9A-8BA6AC1CA3DD}" type="pres">
      <dgm:prSet presAssocID="{D33CAA82-C365-4C2C-9020-71C463CAFEFC}" presName="Name0" presStyleCnt="0">
        <dgm:presLayoutVars>
          <dgm:dir/>
          <dgm:resizeHandles val="exact"/>
        </dgm:presLayoutVars>
      </dgm:prSet>
      <dgm:spPr/>
    </dgm:pt>
    <dgm:pt modelId="{3B7AECDF-4909-4D39-805D-ADC0E4B6C1A2}" type="pres">
      <dgm:prSet presAssocID="{4A074B84-078C-434C-8C74-DF875005FCB5}" presName="composite" presStyleCnt="0"/>
      <dgm:spPr/>
    </dgm:pt>
    <dgm:pt modelId="{AD752A15-7331-4610-BC78-D438A570DB10}" type="pres">
      <dgm:prSet presAssocID="{4A074B84-078C-434C-8C74-DF875005FCB5}" presName="rect1" presStyleLbl="bgImgPlace1" presStyleIdx="0" presStyleCnt="3"/>
      <dgm:spPr>
        <a:blipFill rotWithShape="1">
          <a:blip xmlns:r="http://schemas.openxmlformats.org/officeDocument/2006/relationships" r:embed="rId1"/>
          <a:stretch>
            <a:fillRect/>
          </a:stretch>
        </a:blipFill>
      </dgm:spPr>
    </dgm:pt>
    <dgm:pt modelId="{AC7FAA1D-DD86-4863-BCD4-B96BD615E1D1}" type="pres">
      <dgm:prSet presAssocID="{4A074B84-078C-434C-8C74-DF875005FCB5}" presName="wedgeRectCallout1" presStyleLbl="node1" presStyleIdx="0" presStyleCnt="3">
        <dgm:presLayoutVars>
          <dgm:bulletEnabled val="1"/>
        </dgm:presLayoutVars>
      </dgm:prSet>
      <dgm:spPr/>
    </dgm:pt>
    <dgm:pt modelId="{6568CA2B-C672-4D26-8D33-F789A859E9DB}" type="pres">
      <dgm:prSet presAssocID="{B7D511FC-B58D-44D0-83EA-4B69905801CA}" presName="sibTrans" presStyleCnt="0"/>
      <dgm:spPr/>
    </dgm:pt>
    <dgm:pt modelId="{B8A22A86-DDD4-460A-A36F-D6D9F86B34A3}" type="pres">
      <dgm:prSet presAssocID="{C553153D-F306-4BD9-A27D-5B9036574D37}" presName="composite" presStyleCnt="0"/>
      <dgm:spPr/>
    </dgm:pt>
    <dgm:pt modelId="{961E1756-8C73-402D-938A-88F4F99D6C84}" type="pres">
      <dgm:prSet presAssocID="{C553153D-F306-4BD9-A27D-5B9036574D37}" presName="rect1" presStyleLbl="bgImgPlace1" presStyleIdx="1" presStyleCnt="3"/>
      <dgm:spPr>
        <a:blipFill rotWithShape="1">
          <a:blip xmlns:r="http://schemas.openxmlformats.org/officeDocument/2006/relationships" r:embed="rId2">
            <a:extLst>
              <a:ext uri="{BEBA8EAE-BF5A-486C-A8C5-ECC9F3942E4B}">
                <a14:imgProps xmlns:a14="http://schemas.microsoft.com/office/drawing/2010/main">
                  <a14:imgLayer r:embed="rId3">
                    <a14:imgEffect>
                      <a14:colorTemperature colorTemp="1625"/>
                    </a14:imgEffect>
                  </a14:imgLayer>
                </a14:imgProps>
              </a:ext>
            </a:extLst>
          </a:blip>
          <a:stretch>
            <a:fillRect/>
          </a:stretch>
        </a:blipFill>
      </dgm:spPr>
    </dgm:pt>
    <dgm:pt modelId="{8D352A5B-CC49-4BD5-BD89-5C98906E77ED}" type="pres">
      <dgm:prSet presAssocID="{C553153D-F306-4BD9-A27D-5B9036574D37}" presName="wedgeRectCallout1" presStyleLbl="node1" presStyleIdx="1" presStyleCnt="3">
        <dgm:presLayoutVars>
          <dgm:bulletEnabled val="1"/>
        </dgm:presLayoutVars>
      </dgm:prSet>
      <dgm:spPr/>
    </dgm:pt>
    <dgm:pt modelId="{7F64C5BE-73BE-4387-9B61-A1C4C4618215}" type="pres">
      <dgm:prSet presAssocID="{2239096C-1196-4E54-A2EF-7B2C8EEB5D46}" presName="sibTrans" presStyleCnt="0"/>
      <dgm:spPr/>
    </dgm:pt>
    <dgm:pt modelId="{44AE251B-5E40-4759-8CCC-87BDF259DE38}" type="pres">
      <dgm:prSet presAssocID="{3335AD88-5739-4DED-AD33-ADA5BEB2257A}" presName="composite" presStyleCnt="0"/>
      <dgm:spPr/>
    </dgm:pt>
    <dgm:pt modelId="{8FD0CC04-83D6-4376-88BF-851E004CC438}" type="pres">
      <dgm:prSet presAssocID="{3335AD88-5739-4DED-AD33-ADA5BEB2257A}" presName="rect1" presStyleLbl="bgImgPlace1" presStyleIdx="2" presStyleCnt="3"/>
      <dgm:spPr>
        <a:blipFill rotWithShape="1">
          <a:blip xmlns:r="http://schemas.openxmlformats.org/officeDocument/2006/relationships" r:embed="rId4"/>
          <a:stretch>
            <a:fillRect/>
          </a:stretch>
        </a:blipFill>
      </dgm:spPr>
    </dgm:pt>
    <dgm:pt modelId="{1F42C0EF-11E7-4074-A2A3-D48DDAE77F3F}" type="pres">
      <dgm:prSet presAssocID="{3335AD88-5739-4DED-AD33-ADA5BEB2257A}" presName="wedgeRectCallout1" presStyleLbl="node1" presStyleIdx="2" presStyleCnt="3">
        <dgm:presLayoutVars>
          <dgm:bulletEnabled val="1"/>
        </dgm:presLayoutVars>
      </dgm:prSet>
      <dgm:spPr/>
    </dgm:pt>
  </dgm:ptLst>
  <dgm:cxnLst>
    <dgm:cxn modelId="{1FB399E8-1C17-4AD9-B005-4161DAADFF62}" srcId="{D33CAA82-C365-4C2C-9020-71C463CAFEFC}" destId="{C553153D-F306-4BD9-A27D-5B9036574D37}" srcOrd="1" destOrd="0" parTransId="{F283A09A-0110-4E40-A928-77BC701E17D8}" sibTransId="{2239096C-1196-4E54-A2EF-7B2C8EEB5D46}"/>
    <dgm:cxn modelId="{CADEE24A-1C3D-491E-AB35-FD2B46958FCC}" type="presOf" srcId="{3335AD88-5739-4DED-AD33-ADA5BEB2257A}" destId="{1F42C0EF-11E7-4074-A2A3-D48DDAE77F3F}" srcOrd="0" destOrd="0" presId="urn:microsoft.com/office/officeart/2008/layout/BendingPictureCaptionList"/>
    <dgm:cxn modelId="{A7D57B69-9F93-4632-8B72-4A9C2D0373B8}" type="presOf" srcId="{4A074B84-078C-434C-8C74-DF875005FCB5}" destId="{AC7FAA1D-DD86-4863-BCD4-B96BD615E1D1}" srcOrd="0" destOrd="0" presId="urn:microsoft.com/office/officeart/2008/layout/BendingPictureCaptionList"/>
    <dgm:cxn modelId="{4C9E4DC3-E1FD-402B-80A4-88BF92A2D883}" type="presOf" srcId="{C553153D-F306-4BD9-A27D-5B9036574D37}" destId="{8D352A5B-CC49-4BD5-BD89-5C98906E77ED}" srcOrd="0" destOrd="0" presId="urn:microsoft.com/office/officeart/2008/layout/BendingPictureCaptionList"/>
    <dgm:cxn modelId="{460E7427-BDD6-4AC2-9949-4DC39F1928A5}" srcId="{D33CAA82-C365-4C2C-9020-71C463CAFEFC}" destId="{4A074B84-078C-434C-8C74-DF875005FCB5}" srcOrd="0" destOrd="0" parTransId="{A8CA8619-0F10-4EA9-983A-961A2156D5AC}" sibTransId="{B7D511FC-B58D-44D0-83EA-4B69905801CA}"/>
    <dgm:cxn modelId="{B24C7742-E2BD-4333-BF2F-72F03A6C4169}" srcId="{D33CAA82-C365-4C2C-9020-71C463CAFEFC}" destId="{3335AD88-5739-4DED-AD33-ADA5BEB2257A}" srcOrd="2" destOrd="0" parTransId="{0DA58A7C-ED61-437F-9261-BA661091C76F}" sibTransId="{DA541038-E4FE-4C31-881F-1FDEEFD77D71}"/>
    <dgm:cxn modelId="{92669AA4-469C-435F-B781-8AC384267A20}" type="presOf" srcId="{D33CAA82-C365-4C2C-9020-71C463CAFEFC}" destId="{AC2915F2-3241-41C1-8A9A-8BA6AC1CA3DD}" srcOrd="0" destOrd="0" presId="urn:microsoft.com/office/officeart/2008/layout/BendingPictureCaptionList"/>
    <dgm:cxn modelId="{9F31E3DC-E9B3-4FAD-A954-A371A2787BD1}" type="presParOf" srcId="{AC2915F2-3241-41C1-8A9A-8BA6AC1CA3DD}" destId="{3B7AECDF-4909-4D39-805D-ADC0E4B6C1A2}" srcOrd="0" destOrd="0" presId="urn:microsoft.com/office/officeart/2008/layout/BendingPictureCaptionList"/>
    <dgm:cxn modelId="{50A1AF67-A054-4A52-B490-AA91AB8A815F}" type="presParOf" srcId="{3B7AECDF-4909-4D39-805D-ADC0E4B6C1A2}" destId="{AD752A15-7331-4610-BC78-D438A570DB10}" srcOrd="0" destOrd="0" presId="urn:microsoft.com/office/officeart/2008/layout/BendingPictureCaptionList"/>
    <dgm:cxn modelId="{CD72DFBA-94AE-417F-A68E-6F69935902D4}" type="presParOf" srcId="{3B7AECDF-4909-4D39-805D-ADC0E4B6C1A2}" destId="{AC7FAA1D-DD86-4863-BCD4-B96BD615E1D1}" srcOrd="1" destOrd="0" presId="urn:microsoft.com/office/officeart/2008/layout/BendingPictureCaptionList"/>
    <dgm:cxn modelId="{B2E52FC6-0F89-4B54-8CFA-C08E534DF0E7}" type="presParOf" srcId="{AC2915F2-3241-41C1-8A9A-8BA6AC1CA3DD}" destId="{6568CA2B-C672-4D26-8D33-F789A859E9DB}" srcOrd="1" destOrd="0" presId="urn:microsoft.com/office/officeart/2008/layout/BendingPictureCaptionList"/>
    <dgm:cxn modelId="{4E15F40E-67AB-4A7D-87F6-F5095CCD0E15}" type="presParOf" srcId="{AC2915F2-3241-41C1-8A9A-8BA6AC1CA3DD}" destId="{B8A22A86-DDD4-460A-A36F-D6D9F86B34A3}" srcOrd="2" destOrd="0" presId="urn:microsoft.com/office/officeart/2008/layout/BendingPictureCaptionList"/>
    <dgm:cxn modelId="{2EE8D0BF-99DD-4DC0-924E-31B109C8A4E5}" type="presParOf" srcId="{B8A22A86-DDD4-460A-A36F-D6D9F86B34A3}" destId="{961E1756-8C73-402D-938A-88F4F99D6C84}" srcOrd="0" destOrd="0" presId="urn:microsoft.com/office/officeart/2008/layout/BendingPictureCaptionList"/>
    <dgm:cxn modelId="{CA3B0B4F-CD78-47AA-98F5-F487A97DA4FA}" type="presParOf" srcId="{B8A22A86-DDD4-460A-A36F-D6D9F86B34A3}" destId="{8D352A5B-CC49-4BD5-BD89-5C98906E77ED}" srcOrd="1" destOrd="0" presId="urn:microsoft.com/office/officeart/2008/layout/BendingPictureCaptionList"/>
    <dgm:cxn modelId="{DB686A83-821D-487B-B65A-CE2DF2BC00D7}" type="presParOf" srcId="{AC2915F2-3241-41C1-8A9A-8BA6AC1CA3DD}" destId="{7F64C5BE-73BE-4387-9B61-A1C4C4618215}" srcOrd="3" destOrd="0" presId="urn:microsoft.com/office/officeart/2008/layout/BendingPictureCaptionList"/>
    <dgm:cxn modelId="{AF960D43-40B2-4DDF-9EED-729AA991AB02}" type="presParOf" srcId="{AC2915F2-3241-41C1-8A9A-8BA6AC1CA3DD}" destId="{44AE251B-5E40-4759-8CCC-87BDF259DE38}" srcOrd="4" destOrd="0" presId="urn:microsoft.com/office/officeart/2008/layout/BendingPictureCaptionList"/>
    <dgm:cxn modelId="{34E95D98-87D5-44C6-BA85-EE232F571375}" type="presParOf" srcId="{44AE251B-5E40-4759-8CCC-87BDF259DE38}" destId="{8FD0CC04-83D6-4376-88BF-851E004CC438}" srcOrd="0" destOrd="0" presId="urn:microsoft.com/office/officeart/2008/layout/BendingPictureCaptionList"/>
    <dgm:cxn modelId="{D64F194E-9ED3-4B50-A427-1C89CF09B693}" type="presParOf" srcId="{44AE251B-5E40-4759-8CCC-87BDF259DE38}" destId="{1F42C0EF-11E7-4074-A2A3-D48DDAE77F3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8BF9BE-89D4-4FD5-B8BC-4223B3C464FF}" type="doc">
      <dgm:prSet loTypeId="urn:microsoft.com/office/officeart/2005/8/layout/hList7" loCatId="list" qsTypeId="urn:microsoft.com/office/officeart/2005/8/quickstyle/simple2" qsCatId="simple" csTypeId="urn:microsoft.com/office/officeart/2005/8/colors/colorful5" csCatId="colorful" phldr="1"/>
      <dgm:spPr/>
      <dgm:t>
        <a:bodyPr/>
        <a:lstStyle/>
        <a:p>
          <a:endParaRPr lang="en-US"/>
        </a:p>
      </dgm:t>
    </dgm:pt>
    <dgm:pt modelId="{6D8F9626-6B50-43EB-9FD7-02CFF825421F}">
      <dgm:prSet phldrT="[Text]"/>
      <dgm:spPr/>
      <dgm:t>
        <a:bodyPr/>
        <a:lstStyle/>
        <a:p>
          <a:r>
            <a:rPr lang="en-US" dirty="0"/>
            <a:t>Enzymes</a:t>
          </a:r>
        </a:p>
      </dgm:t>
      <dgm:extLst>
        <a:ext uri="{E40237B7-FDA0-4F09-8148-C483321AD2D9}">
          <dgm14:cNvPr xmlns:dgm14="http://schemas.microsoft.com/office/drawing/2010/diagram" id="0" name="" descr="Photo showing enzymes, oils, and transgenic proteins."/>
        </a:ext>
      </dgm:extLst>
    </dgm:pt>
    <dgm:pt modelId="{97DBDBD4-403E-411F-A2AC-7335BB48B273}" type="parTrans" cxnId="{77363935-6754-483C-B563-4FD3A42A21A3}">
      <dgm:prSet/>
      <dgm:spPr/>
      <dgm:t>
        <a:bodyPr/>
        <a:lstStyle/>
        <a:p>
          <a:endParaRPr lang="en-US"/>
        </a:p>
      </dgm:t>
    </dgm:pt>
    <dgm:pt modelId="{3F811086-3938-4D85-8A09-A22408728468}" type="sibTrans" cxnId="{77363935-6754-483C-B563-4FD3A42A21A3}">
      <dgm:prSet/>
      <dgm:spPr/>
      <dgm:t>
        <a:bodyPr/>
        <a:lstStyle/>
        <a:p>
          <a:endParaRPr lang="en-US"/>
        </a:p>
      </dgm:t>
    </dgm:pt>
    <dgm:pt modelId="{1794B4FB-DF15-479B-B7F6-60663F9CA63B}">
      <dgm:prSet phldrT="[Text]"/>
      <dgm:spPr/>
      <dgm:t>
        <a:bodyPr/>
        <a:lstStyle/>
        <a:p>
          <a:r>
            <a:rPr lang="en-US" dirty="0"/>
            <a:t>Oils</a:t>
          </a:r>
        </a:p>
      </dgm:t>
    </dgm:pt>
    <dgm:pt modelId="{C137023F-8B00-4874-A6C9-06CF9300DD11}" type="parTrans" cxnId="{1D241B64-24F9-4FBB-84AC-8A9688F37457}">
      <dgm:prSet/>
      <dgm:spPr/>
      <dgm:t>
        <a:bodyPr/>
        <a:lstStyle/>
        <a:p>
          <a:endParaRPr lang="en-US"/>
        </a:p>
      </dgm:t>
    </dgm:pt>
    <dgm:pt modelId="{A9756F6D-0A36-47EB-8A55-D0B775BED654}" type="sibTrans" cxnId="{1D241B64-24F9-4FBB-84AC-8A9688F37457}">
      <dgm:prSet/>
      <dgm:spPr/>
      <dgm:t>
        <a:bodyPr/>
        <a:lstStyle/>
        <a:p>
          <a:endParaRPr lang="en-US"/>
        </a:p>
      </dgm:t>
    </dgm:pt>
    <dgm:pt modelId="{C41516BA-2D6B-47F0-8EF8-1C806FBFC0ED}">
      <dgm:prSet phldrT="[Text]"/>
      <dgm:spPr/>
      <dgm:t>
        <a:bodyPr/>
        <a:lstStyle/>
        <a:p>
          <a:r>
            <a:rPr lang="en-US" dirty="0"/>
            <a:t>Transgenic proteins</a:t>
          </a:r>
        </a:p>
      </dgm:t>
    </dgm:pt>
    <dgm:pt modelId="{62D96E59-B679-406E-B05F-EED4D1332F4E}" type="parTrans" cxnId="{46BF3EBD-A0E0-4A1F-8E1D-0BC3BB7DB5FB}">
      <dgm:prSet/>
      <dgm:spPr/>
      <dgm:t>
        <a:bodyPr/>
        <a:lstStyle/>
        <a:p>
          <a:endParaRPr lang="en-US"/>
        </a:p>
      </dgm:t>
    </dgm:pt>
    <dgm:pt modelId="{0141F221-2554-430E-BFE1-BBCD6BD38892}" type="sibTrans" cxnId="{46BF3EBD-A0E0-4A1F-8E1D-0BC3BB7DB5FB}">
      <dgm:prSet/>
      <dgm:spPr/>
      <dgm:t>
        <a:bodyPr/>
        <a:lstStyle/>
        <a:p>
          <a:endParaRPr lang="en-US"/>
        </a:p>
      </dgm:t>
    </dgm:pt>
    <dgm:pt modelId="{F7BB7C63-6957-44BB-9A5A-DAB88AD835D8}" type="pres">
      <dgm:prSet presAssocID="{3D8BF9BE-89D4-4FD5-B8BC-4223B3C464FF}" presName="Name0" presStyleCnt="0">
        <dgm:presLayoutVars>
          <dgm:dir/>
          <dgm:resizeHandles val="exact"/>
        </dgm:presLayoutVars>
      </dgm:prSet>
      <dgm:spPr/>
    </dgm:pt>
    <dgm:pt modelId="{74979D56-4BCD-4290-831B-1415B5EF1A52}" type="pres">
      <dgm:prSet presAssocID="{3D8BF9BE-89D4-4FD5-B8BC-4223B3C464FF}" presName="fgShape" presStyleLbl="fgShp" presStyleIdx="0" presStyleCnt="1"/>
      <dgm:spPr/>
    </dgm:pt>
    <dgm:pt modelId="{EB589E8A-A657-40CB-9415-BE70E69C845F}" type="pres">
      <dgm:prSet presAssocID="{3D8BF9BE-89D4-4FD5-B8BC-4223B3C464FF}" presName="linComp" presStyleCnt="0"/>
      <dgm:spPr/>
    </dgm:pt>
    <dgm:pt modelId="{8AE37D2F-99AB-4569-BEC6-5F5E9A3411F6}" type="pres">
      <dgm:prSet presAssocID="{6D8F9626-6B50-43EB-9FD7-02CFF825421F}" presName="compNode" presStyleCnt="0"/>
      <dgm:spPr/>
    </dgm:pt>
    <dgm:pt modelId="{DF12C9A3-9536-4C41-B17A-E50766A372F3}" type="pres">
      <dgm:prSet presAssocID="{6D8F9626-6B50-43EB-9FD7-02CFF825421F}" presName="bkgdShape" presStyleLbl="node1" presStyleIdx="0" presStyleCnt="3"/>
      <dgm:spPr/>
    </dgm:pt>
    <dgm:pt modelId="{C781BC19-D83E-433B-982D-3B7A29E3F53D}" type="pres">
      <dgm:prSet presAssocID="{6D8F9626-6B50-43EB-9FD7-02CFF825421F}" presName="nodeTx" presStyleLbl="node1" presStyleIdx="0" presStyleCnt="3">
        <dgm:presLayoutVars>
          <dgm:bulletEnabled val="1"/>
        </dgm:presLayoutVars>
      </dgm:prSet>
      <dgm:spPr/>
    </dgm:pt>
    <dgm:pt modelId="{9028DF03-ADA3-4064-AF47-7A08F9B0A04A}" type="pres">
      <dgm:prSet presAssocID="{6D8F9626-6B50-43EB-9FD7-02CFF825421F}" presName="invisiNode" presStyleLbl="node1" presStyleIdx="0" presStyleCnt="3"/>
      <dgm:spPr/>
    </dgm:pt>
    <dgm:pt modelId="{8BB084A3-2BB7-45A1-9067-465308C99914}" type="pres">
      <dgm:prSet presAssocID="{6D8F9626-6B50-43EB-9FD7-02CFF825421F}" presName="imagNode" presStyleLbl="fgImgPlace1" presStyleIdx="0" presStyleCnt="3"/>
      <dgm:spPr>
        <a:blipFill rotWithShape="1">
          <a:blip xmlns:r="http://schemas.openxmlformats.org/officeDocument/2006/relationships" r:embed="rId1"/>
          <a:stretch>
            <a:fillRect/>
          </a:stretch>
        </a:blipFill>
      </dgm:spPr>
    </dgm:pt>
    <dgm:pt modelId="{B0C0B627-9B62-468A-8459-85EC1784625F}" type="pres">
      <dgm:prSet presAssocID="{3F811086-3938-4D85-8A09-A22408728468}" presName="sibTrans" presStyleLbl="sibTrans2D1" presStyleIdx="0" presStyleCnt="0"/>
      <dgm:spPr/>
    </dgm:pt>
    <dgm:pt modelId="{D349F221-6F1C-45E3-9AC2-BC69A2799A06}" type="pres">
      <dgm:prSet presAssocID="{1794B4FB-DF15-479B-B7F6-60663F9CA63B}" presName="compNode" presStyleCnt="0"/>
      <dgm:spPr/>
    </dgm:pt>
    <dgm:pt modelId="{5347A152-C793-45FE-850E-E20203E92715}" type="pres">
      <dgm:prSet presAssocID="{1794B4FB-DF15-479B-B7F6-60663F9CA63B}" presName="bkgdShape" presStyleLbl="node1" presStyleIdx="1" presStyleCnt="3"/>
      <dgm:spPr/>
    </dgm:pt>
    <dgm:pt modelId="{7F49698C-6C9F-4378-972C-8C78267BA323}" type="pres">
      <dgm:prSet presAssocID="{1794B4FB-DF15-479B-B7F6-60663F9CA63B}" presName="nodeTx" presStyleLbl="node1" presStyleIdx="1" presStyleCnt="3">
        <dgm:presLayoutVars>
          <dgm:bulletEnabled val="1"/>
        </dgm:presLayoutVars>
      </dgm:prSet>
      <dgm:spPr/>
    </dgm:pt>
    <dgm:pt modelId="{DFE29020-DDCD-47DE-BE58-7DF051E030EE}" type="pres">
      <dgm:prSet presAssocID="{1794B4FB-DF15-479B-B7F6-60663F9CA63B}" presName="invisiNode" presStyleLbl="node1" presStyleIdx="1" presStyleCnt="3"/>
      <dgm:spPr/>
    </dgm:pt>
    <dgm:pt modelId="{F9131DBB-33DF-464D-B163-98BCC093AF9C}" type="pres">
      <dgm:prSet presAssocID="{1794B4FB-DF15-479B-B7F6-60663F9CA63B}" presName="imagNode" presStyleLbl="fgImgPlace1" presStyleIdx="1" presStyleCnt="3"/>
      <dgm:spPr>
        <a:blipFill rotWithShape="1">
          <a:blip xmlns:r="http://schemas.openxmlformats.org/officeDocument/2006/relationships" r:embed="rId2"/>
          <a:stretch>
            <a:fillRect/>
          </a:stretch>
        </a:blipFill>
      </dgm:spPr>
    </dgm:pt>
    <dgm:pt modelId="{ECC99917-52C9-4CBB-8F7B-849E4889E90E}" type="pres">
      <dgm:prSet presAssocID="{A9756F6D-0A36-47EB-8A55-D0B775BED654}" presName="sibTrans" presStyleLbl="sibTrans2D1" presStyleIdx="0" presStyleCnt="0"/>
      <dgm:spPr/>
    </dgm:pt>
    <dgm:pt modelId="{19199FA7-9447-4376-BF57-E3BF3E7E06DA}" type="pres">
      <dgm:prSet presAssocID="{C41516BA-2D6B-47F0-8EF8-1C806FBFC0ED}" presName="compNode" presStyleCnt="0"/>
      <dgm:spPr/>
    </dgm:pt>
    <dgm:pt modelId="{49B187A7-23D4-4573-946D-AD376CE9E6F4}" type="pres">
      <dgm:prSet presAssocID="{C41516BA-2D6B-47F0-8EF8-1C806FBFC0ED}" presName="bkgdShape" presStyleLbl="node1" presStyleIdx="2" presStyleCnt="3"/>
      <dgm:spPr/>
    </dgm:pt>
    <dgm:pt modelId="{C0415187-FFBC-4D41-9E7F-79515DA8ABE7}" type="pres">
      <dgm:prSet presAssocID="{C41516BA-2D6B-47F0-8EF8-1C806FBFC0ED}" presName="nodeTx" presStyleLbl="node1" presStyleIdx="2" presStyleCnt="3">
        <dgm:presLayoutVars>
          <dgm:bulletEnabled val="1"/>
        </dgm:presLayoutVars>
      </dgm:prSet>
      <dgm:spPr/>
    </dgm:pt>
    <dgm:pt modelId="{CDBDC111-4A76-4CC8-A2CB-C3CDF2741C0F}" type="pres">
      <dgm:prSet presAssocID="{C41516BA-2D6B-47F0-8EF8-1C806FBFC0ED}" presName="invisiNode" presStyleLbl="node1" presStyleIdx="2" presStyleCnt="3"/>
      <dgm:spPr/>
    </dgm:pt>
    <dgm:pt modelId="{890B9307-C6E3-4416-AA69-F0A13359C0C6}" type="pres">
      <dgm:prSet presAssocID="{C41516BA-2D6B-47F0-8EF8-1C806FBFC0ED}" presName="imagNode" presStyleLbl="fgImgPlace1" presStyleIdx="2" presStyleCnt="3"/>
      <dgm:spPr>
        <a:blipFill rotWithShape="1">
          <a:blip xmlns:r="http://schemas.openxmlformats.org/officeDocument/2006/relationships" r:embed="rId3"/>
          <a:stretch>
            <a:fillRect/>
          </a:stretch>
        </a:blipFill>
      </dgm:spPr>
    </dgm:pt>
  </dgm:ptLst>
  <dgm:cxnLst>
    <dgm:cxn modelId="{1D241B64-24F9-4FBB-84AC-8A9688F37457}" srcId="{3D8BF9BE-89D4-4FD5-B8BC-4223B3C464FF}" destId="{1794B4FB-DF15-479B-B7F6-60663F9CA63B}" srcOrd="1" destOrd="0" parTransId="{C137023F-8B00-4874-A6C9-06CF9300DD11}" sibTransId="{A9756F6D-0A36-47EB-8A55-D0B775BED654}"/>
    <dgm:cxn modelId="{D034F4E6-828A-46AD-B646-DC1227DD8E3F}" type="presOf" srcId="{A9756F6D-0A36-47EB-8A55-D0B775BED654}" destId="{ECC99917-52C9-4CBB-8F7B-849E4889E90E}" srcOrd="0" destOrd="0" presId="urn:microsoft.com/office/officeart/2005/8/layout/hList7"/>
    <dgm:cxn modelId="{2857362B-5545-46AD-B928-838623F8169A}" type="presOf" srcId="{C41516BA-2D6B-47F0-8EF8-1C806FBFC0ED}" destId="{C0415187-FFBC-4D41-9E7F-79515DA8ABE7}" srcOrd="1" destOrd="0" presId="urn:microsoft.com/office/officeart/2005/8/layout/hList7"/>
    <dgm:cxn modelId="{90AB4DC8-F244-4B47-900D-1D81A7FF706B}" type="presOf" srcId="{1794B4FB-DF15-479B-B7F6-60663F9CA63B}" destId="{5347A152-C793-45FE-850E-E20203E92715}" srcOrd="0" destOrd="0" presId="urn:microsoft.com/office/officeart/2005/8/layout/hList7"/>
    <dgm:cxn modelId="{46BF3EBD-A0E0-4A1F-8E1D-0BC3BB7DB5FB}" srcId="{3D8BF9BE-89D4-4FD5-B8BC-4223B3C464FF}" destId="{C41516BA-2D6B-47F0-8EF8-1C806FBFC0ED}" srcOrd="2" destOrd="0" parTransId="{62D96E59-B679-406E-B05F-EED4D1332F4E}" sibTransId="{0141F221-2554-430E-BFE1-BBCD6BD38892}"/>
    <dgm:cxn modelId="{77363935-6754-483C-B563-4FD3A42A21A3}" srcId="{3D8BF9BE-89D4-4FD5-B8BC-4223B3C464FF}" destId="{6D8F9626-6B50-43EB-9FD7-02CFF825421F}" srcOrd="0" destOrd="0" parTransId="{97DBDBD4-403E-411F-A2AC-7335BB48B273}" sibTransId="{3F811086-3938-4D85-8A09-A22408728468}"/>
    <dgm:cxn modelId="{52669431-C0B1-4A2F-A8BD-AA94D397096F}" type="presOf" srcId="{6D8F9626-6B50-43EB-9FD7-02CFF825421F}" destId="{C781BC19-D83E-433B-982D-3B7A29E3F53D}" srcOrd="1" destOrd="0" presId="urn:microsoft.com/office/officeart/2005/8/layout/hList7"/>
    <dgm:cxn modelId="{36138807-4AB5-452A-AAB0-8262C943F14C}" type="presOf" srcId="{3F811086-3938-4D85-8A09-A22408728468}" destId="{B0C0B627-9B62-468A-8459-85EC1784625F}" srcOrd="0" destOrd="0" presId="urn:microsoft.com/office/officeart/2005/8/layout/hList7"/>
    <dgm:cxn modelId="{16D4B5BD-125A-4CF9-9B73-106FD99E2B47}" type="presOf" srcId="{1794B4FB-DF15-479B-B7F6-60663F9CA63B}" destId="{7F49698C-6C9F-4378-972C-8C78267BA323}" srcOrd="1" destOrd="0" presId="urn:microsoft.com/office/officeart/2005/8/layout/hList7"/>
    <dgm:cxn modelId="{11CDA33A-0E11-44AD-BD1C-B5DEFE0F1F0B}" type="presOf" srcId="{6D8F9626-6B50-43EB-9FD7-02CFF825421F}" destId="{DF12C9A3-9536-4C41-B17A-E50766A372F3}" srcOrd="0" destOrd="0" presId="urn:microsoft.com/office/officeart/2005/8/layout/hList7"/>
    <dgm:cxn modelId="{9C57A5E4-79D9-4CAB-B4D2-34431A73238E}" type="presOf" srcId="{C41516BA-2D6B-47F0-8EF8-1C806FBFC0ED}" destId="{49B187A7-23D4-4573-946D-AD376CE9E6F4}" srcOrd="0" destOrd="0" presId="urn:microsoft.com/office/officeart/2005/8/layout/hList7"/>
    <dgm:cxn modelId="{50B46C53-B9E5-4226-A224-6FBC0E1441C7}" type="presOf" srcId="{3D8BF9BE-89D4-4FD5-B8BC-4223B3C464FF}" destId="{F7BB7C63-6957-44BB-9A5A-DAB88AD835D8}" srcOrd="0" destOrd="0" presId="urn:microsoft.com/office/officeart/2005/8/layout/hList7"/>
    <dgm:cxn modelId="{96FFCA72-814B-4278-8310-9E373E4B6442}" type="presParOf" srcId="{F7BB7C63-6957-44BB-9A5A-DAB88AD835D8}" destId="{74979D56-4BCD-4290-831B-1415B5EF1A52}" srcOrd="0" destOrd="0" presId="urn:microsoft.com/office/officeart/2005/8/layout/hList7"/>
    <dgm:cxn modelId="{238704F3-92C1-4E43-A943-023F5091F115}" type="presParOf" srcId="{F7BB7C63-6957-44BB-9A5A-DAB88AD835D8}" destId="{EB589E8A-A657-40CB-9415-BE70E69C845F}" srcOrd="1" destOrd="0" presId="urn:microsoft.com/office/officeart/2005/8/layout/hList7"/>
    <dgm:cxn modelId="{D0A8DDDF-3B6D-47F5-9F58-4253357E1957}" type="presParOf" srcId="{EB589E8A-A657-40CB-9415-BE70E69C845F}" destId="{8AE37D2F-99AB-4569-BEC6-5F5E9A3411F6}" srcOrd="0" destOrd="0" presId="urn:microsoft.com/office/officeart/2005/8/layout/hList7"/>
    <dgm:cxn modelId="{19D53C16-7E42-4921-9FD5-203421D06D20}" type="presParOf" srcId="{8AE37D2F-99AB-4569-BEC6-5F5E9A3411F6}" destId="{DF12C9A3-9536-4C41-B17A-E50766A372F3}" srcOrd="0" destOrd="0" presId="urn:microsoft.com/office/officeart/2005/8/layout/hList7"/>
    <dgm:cxn modelId="{A2A735BD-D5A1-435F-8314-8A54B0BB249C}" type="presParOf" srcId="{8AE37D2F-99AB-4569-BEC6-5F5E9A3411F6}" destId="{C781BC19-D83E-433B-982D-3B7A29E3F53D}" srcOrd="1" destOrd="0" presId="urn:microsoft.com/office/officeart/2005/8/layout/hList7"/>
    <dgm:cxn modelId="{3F6EFE2E-116C-4FE7-A52E-0A4E04E7EE78}" type="presParOf" srcId="{8AE37D2F-99AB-4569-BEC6-5F5E9A3411F6}" destId="{9028DF03-ADA3-4064-AF47-7A08F9B0A04A}" srcOrd="2" destOrd="0" presId="urn:microsoft.com/office/officeart/2005/8/layout/hList7"/>
    <dgm:cxn modelId="{25CD925D-1AD5-44BD-9D29-21BB38F5D18B}" type="presParOf" srcId="{8AE37D2F-99AB-4569-BEC6-5F5E9A3411F6}" destId="{8BB084A3-2BB7-45A1-9067-465308C99914}" srcOrd="3" destOrd="0" presId="urn:microsoft.com/office/officeart/2005/8/layout/hList7"/>
    <dgm:cxn modelId="{FC9C63B4-3682-4C5B-887B-80B1840081DE}" type="presParOf" srcId="{EB589E8A-A657-40CB-9415-BE70E69C845F}" destId="{B0C0B627-9B62-468A-8459-85EC1784625F}" srcOrd="1" destOrd="0" presId="urn:microsoft.com/office/officeart/2005/8/layout/hList7"/>
    <dgm:cxn modelId="{732D7A5F-D9F1-454F-BB9E-8FE306037FEF}" type="presParOf" srcId="{EB589E8A-A657-40CB-9415-BE70E69C845F}" destId="{D349F221-6F1C-45E3-9AC2-BC69A2799A06}" srcOrd="2" destOrd="0" presId="urn:microsoft.com/office/officeart/2005/8/layout/hList7"/>
    <dgm:cxn modelId="{BEAD5398-71E5-44D3-AC8A-F2715E170F80}" type="presParOf" srcId="{D349F221-6F1C-45E3-9AC2-BC69A2799A06}" destId="{5347A152-C793-45FE-850E-E20203E92715}" srcOrd="0" destOrd="0" presId="urn:microsoft.com/office/officeart/2005/8/layout/hList7"/>
    <dgm:cxn modelId="{3934CD34-6928-478F-84B3-7C761419EC30}" type="presParOf" srcId="{D349F221-6F1C-45E3-9AC2-BC69A2799A06}" destId="{7F49698C-6C9F-4378-972C-8C78267BA323}" srcOrd="1" destOrd="0" presId="urn:microsoft.com/office/officeart/2005/8/layout/hList7"/>
    <dgm:cxn modelId="{9CE1E7AF-4C9C-4C49-A9AB-D09DC165FBAF}" type="presParOf" srcId="{D349F221-6F1C-45E3-9AC2-BC69A2799A06}" destId="{DFE29020-DDCD-47DE-BE58-7DF051E030EE}" srcOrd="2" destOrd="0" presId="urn:microsoft.com/office/officeart/2005/8/layout/hList7"/>
    <dgm:cxn modelId="{6F387A69-2EE6-4C60-AC98-B5E2EDA7AED6}" type="presParOf" srcId="{D349F221-6F1C-45E3-9AC2-BC69A2799A06}" destId="{F9131DBB-33DF-464D-B163-98BCC093AF9C}" srcOrd="3" destOrd="0" presId="urn:microsoft.com/office/officeart/2005/8/layout/hList7"/>
    <dgm:cxn modelId="{12CD100A-FF32-4A67-A79B-F283C605A7C0}" type="presParOf" srcId="{EB589E8A-A657-40CB-9415-BE70E69C845F}" destId="{ECC99917-52C9-4CBB-8F7B-849E4889E90E}" srcOrd="3" destOrd="0" presId="urn:microsoft.com/office/officeart/2005/8/layout/hList7"/>
    <dgm:cxn modelId="{7E742095-C170-481D-BCD1-A0C20BC9A675}" type="presParOf" srcId="{EB589E8A-A657-40CB-9415-BE70E69C845F}" destId="{19199FA7-9447-4376-BF57-E3BF3E7E06DA}" srcOrd="4" destOrd="0" presId="urn:microsoft.com/office/officeart/2005/8/layout/hList7"/>
    <dgm:cxn modelId="{C933DD76-2501-4C3A-879E-457BB1886226}" type="presParOf" srcId="{19199FA7-9447-4376-BF57-E3BF3E7E06DA}" destId="{49B187A7-23D4-4573-946D-AD376CE9E6F4}" srcOrd="0" destOrd="0" presId="urn:microsoft.com/office/officeart/2005/8/layout/hList7"/>
    <dgm:cxn modelId="{3B49E74E-8BE5-4E90-85EF-100D3F9D087B}" type="presParOf" srcId="{19199FA7-9447-4376-BF57-E3BF3E7E06DA}" destId="{C0415187-FFBC-4D41-9E7F-79515DA8ABE7}" srcOrd="1" destOrd="0" presId="urn:microsoft.com/office/officeart/2005/8/layout/hList7"/>
    <dgm:cxn modelId="{0CBC20E5-6C90-4FB9-A67C-C5ADB302E5C0}" type="presParOf" srcId="{19199FA7-9447-4376-BF57-E3BF3E7E06DA}" destId="{CDBDC111-4A76-4CC8-A2CB-C3CDF2741C0F}" srcOrd="2" destOrd="0" presId="urn:microsoft.com/office/officeart/2005/8/layout/hList7"/>
    <dgm:cxn modelId="{4E05BA90-8906-41F9-8F1D-8BE2F65C6C64}" type="presParOf" srcId="{19199FA7-9447-4376-BF57-E3BF3E7E06DA}" destId="{890B9307-C6E3-4416-AA69-F0A13359C0C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6B7838-5711-4681-9ABA-2094856A5959}" type="doc">
      <dgm:prSet loTypeId="urn:microsoft.com/office/officeart/2011/layout/RadialPictureList" loCatId="picture" qsTypeId="urn:microsoft.com/office/officeart/2005/8/quickstyle/simple2" qsCatId="simple" csTypeId="urn:microsoft.com/office/officeart/2005/8/colors/colorful5" csCatId="colorful" phldr="1"/>
      <dgm:spPr/>
      <dgm:t>
        <a:bodyPr/>
        <a:lstStyle/>
        <a:p>
          <a:endParaRPr lang="en-US"/>
        </a:p>
      </dgm:t>
    </dgm:pt>
    <dgm:pt modelId="{C9AB1986-794D-419A-9C8D-0B4F1A33C34D}">
      <dgm:prSet phldrT="[Text]"/>
      <dgm:spPr/>
      <dgm:t>
        <a:bodyPr/>
        <a:lstStyle/>
        <a:p>
          <a:r>
            <a:rPr lang="en-US" dirty="0"/>
            <a:t>Cells</a:t>
          </a:r>
        </a:p>
      </dgm:t>
    </dgm:pt>
    <dgm:pt modelId="{CCCF9D0F-8DCC-4D87-AAF4-178F529DCF89}" type="parTrans" cxnId="{40EF3F26-2921-48ED-91DA-FECC417C3684}">
      <dgm:prSet/>
      <dgm:spPr/>
      <dgm:t>
        <a:bodyPr/>
        <a:lstStyle/>
        <a:p>
          <a:endParaRPr lang="en-US"/>
        </a:p>
      </dgm:t>
    </dgm:pt>
    <dgm:pt modelId="{37ECBCBF-67C6-4AD8-8788-27442A782031}" type="sibTrans" cxnId="{40EF3F26-2921-48ED-91DA-FECC417C3684}">
      <dgm:prSet/>
      <dgm:spPr/>
      <dgm:t>
        <a:bodyPr/>
        <a:lstStyle/>
        <a:p>
          <a:endParaRPr lang="en-US"/>
        </a:p>
      </dgm:t>
    </dgm:pt>
    <dgm:pt modelId="{FCBE7A5D-6612-47EA-835B-091AD7758696}">
      <dgm:prSet phldrT="[Text]"/>
      <dgm:spPr/>
      <dgm:t>
        <a:bodyPr/>
        <a:lstStyle/>
        <a:p>
          <a:r>
            <a:rPr lang="en-US" dirty="0"/>
            <a:t>Bacterial</a:t>
          </a:r>
        </a:p>
      </dgm:t>
    </dgm:pt>
    <dgm:pt modelId="{588A9D68-008C-4166-865B-96B2D6E89CBE}" type="parTrans" cxnId="{DF7F0C2B-6DE6-43A1-A9E6-14D4C003337F}">
      <dgm:prSet/>
      <dgm:spPr/>
      <dgm:t>
        <a:bodyPr/>
        <a:lstStyle/>
        <a:p>
          <a:endParaRPr lang="en-US"/>
        </a:p>
      </dgm:t>
    </dgm:pt>
    <dgm:pt modelId="{735DA4B6-E944-4C9E-A575-AB4CFDF865D3}" type="sibTrans" cxnId="{DF7F0C2B-6DE6-43A1-A9E6-14D4C003337F}">
      <dgm:prSet/>
      <dgm:spPr/>
      <dgm:t>
        <a:bodyPr/>
        <a:lstStyle/>
        <a:p>
          <a:endParaRPr lang="en-US"/>
        </a:p>
      </dgm:t>
    </dgm:pt>
    <dgm:pt modelId="{F986B31E-C031-47D0-BAC3-2E2821F95E63}">
      <dgm:prSet phldrT="[Text]"/>
      <dgm:spPr/>
      <dgm:t>
        <a:bodyPr/>
        <a:lstStyle/>
        <a:p>
          <a:r>
            <a:rPr lang="en-US" dirty="0"/>
            <a:t>Algal</a:t>
          </a:r>
        </a:p>
      </dgm:t>
    </dgm:pt>
    <dgm:pt modelId="{47D18690-224C-45F3-9050-2811A6D7CEB4}" type="parTrans" cxnId="{A94D8A54-26CF-475B-A2BF-90902CEE6745}">
      <dgm:prSet/>
      <dgm:spPr/>
      <dgm:t>
        <a:bodyPr/>
        <a:lstStyle/>
        <a:p>
          <a:endParaRPr lang="en-US"/>
        </a:p>
      </dgm:t>
    </dgm:pt>
    <dgm:pt modelId="{BF4AB679-0720-45EC-94F4-94ACE4A677E7}" type="sibTrans" cxnId="{A94D8A54-26CF-475B-A2BF-90902CEE6745}">
      <dgm:prSet/>
      <dgm:spPr/>
      <dgm:t>
        <a:bodyPr/>
        <a:lstStyle/>
        <a:p>
          <a:endParaRPr lang="en-US"/>
        </a:p>
      </dgm:t>
    </dgm:pt>
    <dgm:pt modelId="{F2DB6ED5-C258-41F4-BCC4-D62714C2350C}">
      <dgm:prSet phldrT="[Text]"/>
      <dgm:spPr/>
      <dgm:t>
        <a:bodyPr/>
        <a:lstStyle/>
        <a:p>
          <a:r>
            <a:rPr lang="en-US" dirty="0"/>
            <a:t>Fungal</a:t>
          </a:r>
        </a:p>
      </dgm:t>
    </dgm:pt>
    <dgm:pt modelId="{33BFE5C6-C593-4245-AF29-DCE1E0D79262}" type="parTrans" cxnId="{04DB822E-93C6-45C3-B8F4-A2D125D712AD}">
      <dgm:prSet/>
      <dgm:spPr/>
      <dgm:t>
        <a:bodyPr/>
        <a:lstStyle/>
        <a:p>
          <a:endParaRPr lang="en-US"/>
        </a:p>
      </dgm:t>
    </dgm:pt>
    <dgm:pt modelId="{8241BE2F-5DDB-4AE3-8AD4-F9F441CE57B9}" type="sibTrans" cxnId="{04DB822E-93C6-45C3-B8F4-A2D125D712AD}">
      <dgm:prSet/>
      <dgm:spPr/>
      <dgm:t>
        <a:bodyPr/>
        <a:lstStyle/>
        <a:p>
          <a:endParaRPr lang="en-US"/>
        </a:p>
      </dgm:t>
    </dgm:pt>
    <dgm:pt modelId="{535E9F24-519B-400A-8D8B-B36B879E4D1E}" type="pres">
      <dgm:prSet presAssocID="{666B7838-5711-4681-9ABA-2094856A5959}" presName="Name0" presStyleCnt="0">
        <dgm:presLayoutVars>
          <dgm:chMax val="1"/>
          <dgm:chPref val="1"/>
          <dgm:dir/>
          <dgm:resizeHandles/>
        </dgm:presLayoutVars>
      </dgm:prSet>
      <dgm:spPr/>
    </dgm:pt>
    <dgm:pt modelId="{3E5A4ED0-02F6-4A9C-A150-9A17C834BD51}" type="pres">
      <dgm:prSet presAssocID="{C9AB1986-794D-419A-9C8D-0B4F1A33C34D}" presName="Parent" presStyleLbl="node1" presStyleIdx="0" presStyleCnt="2">
        <dgm:presLayoutVars>
          <dgm:chMax val="4"/>
          <dgm:chPref val="3"/>
        </dgm:presLayoutVars>
      </dgm:prSet>
      <dgm:spPr/>
    </dgm:pt>
    <dgm:pt modelId="{A5B8DB08-A040-4FBD-88A1-AB1768D3AE62}" type="pres">
      <dgm:prSet presAssocID="{FCBE7A5D-6612-47EA-835B-091AD7758696}" presName="Accent" presStyleLbl="node1" presStyleIdx="1" presStyleCnt="2"/>
      <dgm:spPr/>
    </dgm:pt>
    <dgm:pt modelId="{C392B893-9F52-4087-BA69-D3F91DF3FAE4}" type="pres">
      <dgm:prSet presAssocID="{FCBE7A5D-6612-47EA-835B-091AD7758696}" presName="Image1" presStyleLbl="fgImgPlace1" presStyleIdx="0" presStyleCnt="3"/>
      <dgm:spPr>
        <a:blipFill rotWithShape="1">
          <a:blip xmlns:r="http://schemas.openxmlformats.org/officeDocument/2006/relationships" r:embed="rId1"/>
          <a:stretch>
            <a:fillRect/>
          </a:stretch>
        </a:blipFill>
      </dgm:spPr>
    </dgm:pt>
    <dgm:pt modelId="{0AF66303-6591-4BFF-8C87-308C896A241F}" type="pres">
      <dgm:prSet presAssocID="{FCBE7A5D-6612-47EA-835B-091AD7758696}" presName="Child1" presStyleLbl="revTx" presStyleIdx="0" presStyleCnt="3">
        <dgm:presLayoutVars>
          <dgm:chMax val="0"/>
          <dgm:chPref val="0"/>
          <dgm:bulletEnabled val="1"/>
        </dgm:presLayoutVars>
      </dgm:prSet>
      <dgm:spPr/>
    </dgm:pt>
    <dgm:pt modelId="{79B3E6EB-E679-49FE-AD94-100BF77C476A}" type="pres">
      <dgm:prSet presAssocID="{F986B31E-C031-47D0-BAC3-2E2821F95E63}" presName="Image2" presStyleCnt="0"/>
      <dgm:spPr/>
    </dgm:pt>
    <dgm:pt modelId="{1DE455C0-5CB3-44D9-9662-A70341277AB7}" type="pres">
      <dgm:prSet presAssocID="{F986B31E-C031-47D0-BAC3-2E2821F95E63}" presName="Image" presStyleLbl="fgImgPlace1" presStyleIdx="1" presStyleCnt="3"/>
      <dgm:spPr>
        <a:blipFill rotWithShape="1">
          <a:blip xmlns:r="http://schemas.openxmlformats.org/officeDocument/2006/relationships" r:embed="rId2"/>
          <a:stretch>
            <a:fillRect/>
          </a:stretch>
        </a:blipFill>
      </dgm:spPr>
    </dgm:pt>
    <dgm:pt modelId="{B21D650F-8936-4B23-AC46-4AAC0B814408}" type="pres">
      <dgm:prSet presAssocID="{F986B31E-C031-47D0-BAC3-2E2821F95E63}" presName="Child2" presStyleLbl="revTx" presStyleIdx="1" presStyleCnt="3">
        <dgm:presLayoutVars>
          <dgm:chMax val="0"/>
          <dgm:chPref val="0"/>
          <dgm:bulletEnabled val="1"/>
        </dgm:presLayoutVars>
      </dgm:prSet>
      <dgm:spPr/>
    </dgm:pt>
    <dgm:pt modelId="{950492D3-374B-4291-9362-234B5DD8DC3E}" type="pres">
      <dgm:prSet presAssocID="{F2DB6ED5-C258-41F4-BCC4-D62714C2350C}" presName="Image3" presStyleCnt="0"/>
      <dgm:spPr/>
    </dgm:pt>
    <dgm:pt modelId="{CD108394-576D-4DBC-9294-42592A7455A0}" type="pres">
      <dgm:prSet presAssocID="{F2DB6ED5-C258-41F4-BCC4-D62714C2350C}" presName="Image" presStyleLbl="fgImgPlace1" presStyleIdx="2" presStyleCnt="3"/>
      <dgm:spPr>
        <a:blipFill rotWithShape="1">
          <a:blip xmlns:r="http://schemas.openxmlformats.org/officeDocument/2006/relationships" r:embed="rId3"/>
          <a:stretch>
            <a:fillRect/>
          </a:stretch>
        </a:blipFill>
      </dgm:spPr>
    </dgm:pt>
    <dgm:pt modelId="{68247278-91EF-47C7-83CD-BD78F842C928}" type="pres">
      <dgm:prSet presAssocID="{F2DB6ED5-C258-41F4-BCC4-D62714C2350C}" presName="Child3" presStyleLbl="revTx" presStyleIdx="2" presStyleCnt="3">
        <dgm:presLayoutVars>
          <dgm:chMax val="0"/>
          <dgm:chPref val="0"/>
          <dgm:bulletEnabled val="1"/>
        </dgm:presLayoutVars>
      </dgm:prSet>
      <dgm:spPr/>
    </dgm:pt>
  </dgm:ptLst>
  <dgm:cxnLst>
    <dgm:cxn modelId="{953D19E0-401C-45F0-8EBC-FBA78C4E2D23}" type="presOf" srcId="{F2DB6ED5-C258-41F4-BCC4-D62714C2350C}" destId="{68247278-91EF-47C7-83CD-BD78F842C928}" srcOrd="0" destOrd="0" presId="urn:microsoft.com/office/officeart/2011/layout/RadialPictureList"/>
    <dgm:cxn modelId="{212DA5FA-0DC4-47D0-90CA-0285F2545A81}" type="presOf" srcId="{F986B31E-C031-47D0-BAC3-2E2821F95E63}" destId="{B21D650F-8936-4B23-AC46-4AAC0B814408}" srcOrd="0" destOrd="0" presId="urn:microsoft.com/office/officeart/2011/layout/RadialPictureList"/>
    <dgm:cxn modelId="{30839CB6-93C0-49BF-B067-F5B4B543856F}" type="presOf" srcId="{FCBE7A5D-6612-47EA-835B-091AD7758696}" destId="{0AF66303-6591-4BFF-8C87-308C896A241F}" srcOrd="0" destOrd="0" presId="urn:microsoft.com/office/officeart/2011/layout/RadialPictureList"/>
    <dgm:cxn modelId="{A94D8A54-26CF-475B-A2BF-90902CEE6745}" srcId="{C9AB1986-794D-419A-9C8D-0B4F1A33C34D}" destId="{F986B31E-C031-47D0-BAC3-2E2821F95E63}" srcOrd="1" destOrd="0" parTransId="{47D18690-224C-45F3-9050-2811A6D7CEB4}" sibTransId="{BF4AB679-0720-45EC-94F4-94ACE4A677E7}"/>
    <dgm:cxn modelId="{40EF3F26-2921-48ED-91DA-FECC417C3684}" srcId="{666B7838-5711-4681-9ABA-2094856A5959}" destId="{C9AB1986-794D-419A-9C8D-0B4F1A33C34D}" srcOrd="0" destOrd="0" parTransId="{CCCF9D0F-8DCC-4D87-AAF4-178F529DCF89}" sibTransId="{37ECBCBF-67C6-4AD8-8788-27442A782031}"/>
    <dgm:cxn modelId="{04DB822E-93C6-45C3-B8F4-A2D125D712AD}" srcId="{C9AB1986-794D-419A-9C8D-0B4F1A33C34D}" destId="{F2DB6ED5-C258-41F4-BCC4-D62714C2350C}" srcOrd="2" destOrd="0" parTransId="{33BFE5C6-C593-4245-AF29-DCE1E0D79262}" sibTransId="{8241BE2F-5DDB-4AE3-8AD4-F9F441CE57B9}"/>
    <dgm:cxn modelId="{DF7F0C2B-6DE6-43A1-A9E6-14D4C003337F}" srcId="{C9AB1986-794D-419A-9C8D-0B4F1A33C34D}" destId="{FCBE7A5D-6612-47EA-835B-091AD7758696}" srcOrd="0" destOrd="0" parTransId="{588A9D68-008C-4166-865B-96B2D6E89CBE}" sibTransId="{735DA4B6-E944-4C9E-A575-AB4CFDF865D3}"/>
    <dgm:cxn modelId="{85D8D2B5-3CCB-4BBB-A9C8-02BAAFADBBE8}" type="presOf" srcId="{666B7838-5711-4681-9ABA-2094856A5959}" destId="{535E9F24-519B-400A-8D8B-B36B879E4D1E}" srcOrd="0" destOrd="0" presId="urn:microsoft.com/office/officeart/2011/layout/RadialPictureList"/>
    <dgm:cxn modelId="{3DA4855F-DAF5-41CD-9774-15D65EBFC0CF}" type="presOf" srcId="{C9AB1986-794D-419A-9C8D-0B4F1A33C34D}" destId="{3E5A4ED0-02F6-4A9C-A150-9A17C834BD51}" srcOrd="0" destOrd="0" presId="urn:microsoft.com/office/officeart/2011/layout/RadialPictureList"/>
    <dgm:cxn modelId="{989C544F-E233-4A66-B4B1-B80E2484D9E2}" type="presParOf" srcId="{535E9F24-519B-400A-8D8B-B36B879E4D1E}" destId="{3E5A4ED0-02F6-4A9C-A150-9A17C834BD51}" srcOrd="0" destOrd="0" presId="urn:microsoft.com/office/officeart/2011/layout/RadialPictureList"/>
    <dgm:cxn modelId="{C31713C8-7575-45CB-BD72-0D8C8CDE6888}" type="presParOf" srcId="{535E9F24-519B-400A-8D8B-B36B879E4D1E}" destId="{A5B8DB08-A040-4FBD-88A1-AB1768D3AE62}" srcOrd="1" destOrd="0" presId="urn:microsoft.com/office/officeart/2011/layout/RadialPictureList"/>
    <dgm:cxn modelId="{1C888F97-99BC-43AA-BD67-03B9CDF466ED}" type="presParOf" srcId="{535E9F24-519B-400A-8D8B-B36B879E4D1E}" destId="{C392B893-9F52-4087-BA69-D3F91DF3FAE4}" srcOrd="2" destOrd="0" presId="urn:microsoft.com/office/officeart/2011/layout/RadialPictureList"/>
    <dgm:cxn modelId="{6CC0F55F-CA0E-48CA-8DE1-32AEFF6D72DA}" type="presParOf" srcId="{535E9F24-519B-400A-8D8B-B36B879E4D1E}" destId="{0AF66303-6591-4BFF-8C87-308C896A241F}" srcOrd="3" destOrd="0" presId="urn:microsoft.com/office/officeart/2011/layout/RadialPictureList"/>
    <dgm:cxn modelId="{CAF7773E-5CA3-42C9-B6E8-F22FA0F4940B}" type="presParOf" srcId="{535E9F24-519B-400A-8D8B-B36B879E4D1E}" destId="{79B3E6EB-E679-49FE-AD94-100BF77C476A}" srcOrd="4" destOrd="0" presId="urn:microsoft.com/office/officeart/2011/layout/RadialPictureList"/>
    <dgm:cxn modelId="{79CB0C0C-7148-44D0-9F18-D66BE7D66AB8}" type="presParOf" srcId="{79B3E6EB-E679-49FE-AD94-100BF77C476A}" destId="{1DE455C0-5CB3-44D9-9662-A70341277AB7}" srcOrd="0" destOrd="0" presId="urn:microsoft.com/office/officeart/2011/layout/RadialPictureList"/>
    <dgm:cxn modelId="{23FC6B60-2F2F-49D4-918C-30181BA9649D}" type="presParOf" srcId="{535E9F24-519B-400A-8D8B-B36B879E4D1E}" destId="{B21D650F-8936-4B23-AC46-4AAC0B814408}" srcOrd="5" destOrd="0" presId="urn:microsoft.com/office/officeart/2011/layout/RadialPictureList"/>
    <dgm:cxn modelId="{8AEFB888-CD5B-4149-B78E-3A789EE23FC9}" type="presParOf" srcId="{535E9F24-519B-400A-8D8B-B36B879E4D1E}" destId="{950492D3-374B-4291-9362-234B5DD8DC3E}" srcOrd="6" destOrd="0" presId="urn:microsoft.com/office/officeart/2011/layout/RadialPictureList"/>
    <dgm:cxn modelId="{15C1504F-51A9-4ACC-8603-4AE6B4CCEDED}" type="presParOf" srcId="{950492D3-374B-4291-9362-234B5DD8DC3E}" destId="{CD108394-576D-4DBC-9294-42592A7455A0}" srcOrd="0" destOrd="0" presId="urn:microsoft.com/office/officeart/2011/layout/RadialPictureList"/>
    <dgm:cxn modelId="{347E1971-E2A7-41F0-82B6-4F36BE72C69C}" type="presParOf" srcId="{535E9F24-519B-400A-8D8B-B36B879E4D1E}" destId="{68247278-91EF-47C7-83CD-BD78F842C928}"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B645FF-569E-4CB0-A589-4B8614BE0EB6}" type="doc">
      <dgm:prSet loTypeId="urn:microsoft.com/office/officeart/2005/8/layout/lProcess2" loCatId="relationship" qsTypeId="urn:microsoft.com/office/officeart/2005/8/quickstyle/simple2" qsCatId="simple" csTypeId="urn:microsoft.com/office/officeart/2005/8/colors/colorful3" csCatId="colorful" phldr="1"/>
      <dgm:spPr/>
      <dgm:t>
        <a:bodyPr/>
        <a:lstStyle/>
        <a:p>
          <a:endParaRPr lang="en-US"/>
        </a:p>
      </dgm:t>
    </dgm:pt>
    <dgm:pt modelId="{8C784168-95D4-4266-A93C-BEDCB7DE9055}">
      <dgm:prSet phldrT="[Text]"/>
      <dgm:spPr/>
      <dgm:t>
        <a:bodyPr/>
        <a:lstStyle/>
        <a:p>
          <a:r>
            <a:rPr lang="en-US" dirty="0"/>
            <a:t>Properties of substance</a:t>
          </a:r>
        </a:p>
      </dgm:t>
      <dgm:extLst>
        <a:ext uri="{E40237B7-FDA0-4F09-8148-C483321AD2D9}">
          <dgm14:cNvPr xmlns:dgm14="http://schemas.microsoft.com/office/drawing/2010/diagram" id="0" name="" descr="Propeties of substance are relationship to process, introduced constituents, and relevance for safety."/>
        </a:ext>
      </dgm:extLst>
    </dgm:pt>
    <dgm:pt modelId="{5ACC3160-6FA1-4A27-A6AE-9A7FA0DB28AE}" type="parTrans" cxnId="{B1991C6E-949A-4189-8CD8-8D3200F64132}">
      <dgm:prSet/>
      <dgm:spPr/>
      <dgm:t>
        <a:bodyPr/>
        <a:lstStyle/>
        <a:p>
          <a:endParaRPr lang="en-US"/>
        </a:p>
      </dgm:t>
    </dgm:pt>
    <dgm:pt modelId="{92D670C0-1672-4B37-BF2A-37764CC8B04E}" type="sibTrans" cxnId="{B1991C6E-949A-4189-8CD8-8D3200F64132}">
      <dgm:prSet/>
      <dgm:spPr/>
      <dgm:t>
        <a:bodyPr/>
        <a:lstStyle/>
        <a:p>
          <a:endParaRPr lang="en-US"/>
        </a:p>
      </dgm:t>
    </dgm:pt>
    <dgm:pt modelId="{B240E6B4-0C7C-4F46-B2CA-A9CC7EB52A46}">
      <dgm:prSet phldrT="[Text]"/>
      <dgm:spPr/>
      <dgm:t>
        <a:bodyPr/>
        <a:lstStyle/>
        <a:p>
          <a:r>
            <a:rPr lang="en-US" dirty="0"/>
            <a:t>Relationship to process</a:t>
          </a:r>
        </a:p>
      </dgm:t>
    </dgm:pt>
    <dgm:pt modelId="{BAFAF202-8B7C-481C-84CA-EA509121DE8D}" type="parTrans" cxnId="{A1F81C81-7735-4959-A587-A2865042845A}">
      <dgm:prSet/>
      <dgm:spPr/>
      <dgm:t>
        <a:bodyPr/>
        <a:lstStyle/>
        <a:p>
          <a:endParaRPr lang="en-US"/>
        </a:p>
      </dgm:t>
    </dgm:pt>
    <dgm:pt modelId="{002F8EC9-0034-42C6-B61F-0BF847F4643C}" type="sibTrans" cxnId="{A1F81C81-7735-4959-A587-A2865042845A}">
      <dgm:prSet/>
      <dgm:spPr/>
      <dgm:t>
        <a:bodyPr/>
        <a:lstStyle/>
        <a:p>
          <a:endParaRPr lang="en-US"/>
        </a:p>
      </dgm:t>
    </dgm:pt>
    <dgm:pt modelId="{24FEA8FC-B148-4450-A220-5E14E2006B3C}">
      <dgm:prSet phldrT="[Text]"/>
      <dgm:spPr/>
      <dgm:t>
        <a:bodyPr/>
        <a:lstStyle/>
        <a:p>
          <a:r>
            <a:rPr lang="en-US" dirty="0"/>
            <a:t>Introduced constituents</a:t>
          </a:r>
        </a:p>
      </dgm:t>
    </dgm:pt>
    <dgm:pt modelId="{9951885E-14DB-4455-AA1C-955D0AB9F55F}" type="parTrans" cxnId="{0C74FA98-B2E7-47BF-A58A-50C45BA8A17B}">
      <dgm:prSet/>
      <dgm:spPr/>
      <dgm:t>
        <a:bodyPr/>
        <a:lstStyle/>
        <a:p>
          <a:endParaRPr lang="en-US"/>
        </a:p>
      </dgm:t>
    </dgm:pt>
    <dgm:pt modelId="{47F35262-7DB8-4BDF-9BAC-FDE9FA05C607}" type="sibTrans" cxnId="{0C74FA98-B2E7-47BF-A58A-50C45BA8A17B}">
      <dgm:prSet/>
      <dgm:spPr/>
      <dgm:t>
        <a:bodyPr/>
        <a:lstStyle/>
        <a:p>
          <a:endParaRPr lang="en-US"/>
        </a:p>
      </dgm:t>
    </dgm:pt>
    <dgm:pt modelId="{78E8981A-3673-46B8-AA96-37B6BEEA6314}">
      <dgm:prSet phldrT="[Text]"/>
      <dgm:spPr/>
      <dgm:t>
        <a:bodyPr/>
        <a:lstStyle/>
        <a:p>
          <a:r>
            <a:rPr lang="en-US" dirty="0"/>
            <a:t>Relevance for safety</a:t>
          </a:r>
        </a:p>
      </dgm:t>
    </dgm:pt>
    <dgm:pt modelId="{325E8FCE-8636-4F06-AF6C-F5AECCCAB0CF}" type="parTrans" cxnId="{941451CC-9C53-4195-B73D-220151F94602}">
      <dgm:prSet/>
      <dgm:spPr/>
      <dgm:t>
        <a:bodyPr/>
        <a:lstStyle/>
        <a:p>
          <a:endParaRPr lang="en-US"/>
        </a:p>
      </dgm:t>
    </dgm:pt>
    <dgm:pt modelId="{974923E2-240C-493A-A2DE-B746E8BE062D}" type="sibTrans" cxnId="{941451CC-9C53-4195-B73D-220151F94602}">
      <dgm:prSet/>
      <dgm:spPr/>
      <dgm:t>
        <a:bodyPr/>
        <a:lstStyle/>
        <a:p>
          <a:endParaRPr lang="en-US"/>
        </a:p>
      </dgm:t>
    </dgm:pt>
    <dgm:pt modelId="{26F54D7B-7A2F-4ABA-ADF9-4196AE6A7FB2}" type="pres">
      <dgm:prSet presAssocID="{75B645FF-569E-4CB0-A589-4B8614BE0EB6}" presName="theList" presStyleCnt="0">
        <dgm:presLayoutVars>
          <dgm:dir/>
          <dgm:animLvl val="lvl"/>
          <dgm:resizeHandles val="exact"/>
        </dgm:presLayoutVars>
      </dgm:prSet>
      <dgm:spPr/>
    </dgm:pt>
    <dgm:pt modelId="{D339A54F-8392-43C1-9AFD-95374A715E7F}" type="pres">
      <dgm:prSet presAssocID="{8C784168-95D4-4266-A93C-BEDCB7DE9055}" presName="compNode" presStyleCnt="0"/>
      <dgm:spPr/>
    </dgm:pt>
    <dgm:pt modelId="{1187778D-E3B6-4F4B-8710-CC80D56A522D}" type="pres">
      <dgm:prSet presAssocID="{8C784168-95D4-4266-A93C-BEDCB7DE9055}" presName="aNode" presStyleLbl="bgShp" presStyleIdx="0" presStyleCnt="1" custLinFactNeighborY="-9972"/>
      <dgm:spPr/>
    </dgm:pt>
    <dgm:pt modelId="{7B6BFB88-9177-4FF4-8F26-45E7FD84D184}" type="pres">
      <dgm:prSet presAssocID="{8C784168-95D4-4266-A93C-BEDCB7DE9055}" presName="textNode" presStyleLbl="bgShp" presStyleIdx="0" presStyleCnt="1"/>
      <dgm:spPr/>
    </dgm:pt>
    <dgm:pt modelId="{5F7D6E32-6F78-4DDB-A86E-A33FDF18EDF9}" type="pres">
      <dgm:prSet presAssocID="{8C784168-95D4-4266-A93C-BEDCB7DE9055}" presName="compChildNode" presStyleCnt="0"/>
      <dgm:spPr/>
    </dgm:pt>
    <dgm:pt modelId="{B1AAD1AF-89CB-41CB-9F91-3B109ACCBD4E}" type="pres">
      <dgm:prSet presAssocID="{8C784168-95D4-4266-A93C-BEDCB7DE9055}" presName="theInnerList" presStyleCnt="0"/>
      <dgm:spPr/>
    </dgm:pt>
    <dgm:pt modelId="{B09CFCCA-95E6-4A2A-9067-BE0A4E8AC290}" type="pres">
      <dgm:prSet presAssocID="{B240E6B4-0C7C-4F46-B2CA-A9CC7EB52A46}" presName="childNode" presStyleLbl="node1" presStyleIdx="0" presStyleCnt="3">
        <dgm:presLayoutVars>
          <dgm:bulletEnabled val="1"/>
        </dgm:presLayoutVars>
      </dgm:prSet>
      <dgm:spPr/>
    </dgm:pt>
    <dgm:pt modelId="{A709F32F-CABB-419C-B0C5-E075257324F2}" type="pres">
      <dgm:prSet presAssocID="{B240E6B4-0C7C-4F46-B2CA-A9CC7EB52A46}" presName="aSpace2" presStyleCnt="0"/>
      <dgm:spPr/>
    </dgm:pt>
    <dgm:pt modelId="{540500DA-EF1A-47AD-BE6D-3704289C30D6}" type="pres">
      <dgm:prSet presAssocID="{24FEA8FC-B148-4450-A220-5E14E2006B3C}" presName="childNode" presStyleLbl="node1" presStyleIdx="1" presStyleCnt="3">
        <dgm:presLayoutVars>
          <dgm:bulletEnabled val="1"/>
        </dgm:presLayoutVars>
      </dgm:prSet>
      <dgm:spPr/>
    </dgm:pt>
    <dgm:pt modelId="{20279DCC-BE84-4D6A-AFAC-B377C6BCC500}" type="pres">
      <dgm:prSet presAssocID="{24FEA8FC-B148-4450-A220-5E14E2006B3C}" presName="aSpace2" presStyleCnt="0"/>
      <dgm:spPr/>
    </dgm:pt>
    <dgm:pt modelId="{B1AC9B8D-A4BF-43AF-8750-6FDAD936DBA8}" type="pres">
      <dgm:prSet presAssocID="{78E8981A-3673-46B8-AA96-37B6BEEA6314}" presName="childNode" presStyleLbl="node1" presStyleIdx="2" presStyleCnt="3">
        <dgm:presLayoutVars>
          <dgm:bulletEnabled val="1"/>
        </dgm:presLayoutVars>
      </dgm:prSet>
      <dgm:spPr/>
    </dgm:pt>
  </dgm:ptLst>
  <dgm:cxnLst>
    <dgm:cxn modelId="{E7C1C1DD-F4A1-4A5C-8C57-B76BC0E5282C}" type="presOf" srcId="{8C784168-95D4-4266-A93C-BEDCB7DE9055}" destId="{1187778D-E3B6-4F4B-8710-CC80D56A522D}" srcOrd="0" destOrd="0" presId="urn:microsoft.com/office/officeart/2005/8/layout/lProcess2"/>
    <dgm:cxn modelId="{941451CC-9C53-4195-B73D-220151F94602}" srcId="{8C784168-95D4-4266-A93C-BEDCB7DE9055}" destId="{78E8981A-3673-46B8-AA96-37B6BEEA6314}" srcOrd="2" destOrd="0" parTransId="{325E8FCE-8636-4F06-AF6C-F5AECCCAB0CF}" sibTransId="{974923E2-240C-493A-A2DE-B746E8BE062D}"/>
    <dgm:cxn modelId="{76944549-D4EC-4165-A3D9-225B1F9ABF3C}" type="presOf" srcId="{75B645FF-569E-4CB0-A589-4B8614BE0EB6}" destId="{26F54D7B-7A2F-4ABA-ADF9-4196AE6A7FB2}" srcOrd="0" destOrd="0" presId="urn:microsoft.com/office/officeart/2005/8/layout/lProcess2"/>
    <dgm:cxn modelId="{0C74FA98-B2E7-47BF-A58A-50C45BA8A17B}" srcId="{8C784168-95D4-4266-A93C-BEDCB7DE9055}" destId="{24FEA8FC-B148-4450-A220-5E14E2006B3C}" srcOrd="1" destOrd="0" parTransId="{9951885E-14DB-4455-AA1C-955D0AB9F55F}" sibTransId="{47F35262-7DB8-4BDF-9BAC-FDE9FA05C607}"/>
    <dgm:cxn modelId="{0DA0E3C6-40A9-40FE-843D-B362CD5B07A4}" type="presOf" srcId="{B240E6B4-0C7C-4F46-B2CA-A9CC7EB52A46}" destId="{B09CFCCA-95E6-4A2A-9067-BE0A4E8AC290}" srcOrd="0" destOrd="0" presId="urn:microsoft.com/office/officeart/2005/8/layout/lProcess2"/>
    <dgm:cxn modelId="{B1991C6E-949A-4189-8CD8-8D3200F64132}" srcId="{75B645FF-569E-4CB0-A589-4B8614BE0EB6}" destId="{8C784168-95D4-4266-A93C-BEDCB7DE9055}" srcOrd="0" destOrd="0" parTransId="{5ACC3160-6FA1-4A27-A6AE-9A7FA0DB28AE}" sibTransId="{92D670C0-1672-4B37-BF2A-37764CC8B04E}"/>
    <dgm:cxn modelId="{6F23C489-945B-4AD7-8D41-2E5DBC4FC701}" type="presOf" srcId="{8C784168-95D4-4266-A93C-BEDCB7DE9055}" destId="{7B6BFB88-9177-4FF4-8F26-45E7FD84D184}" srcOrd="1" destOrd="0" presId="urn:microsoft.com/office/officeart/2005/8/layout/lProcess2"/>
    <dgm:cxn modelId="{7559DBBC-6A3C-4863-8344-87DCE5F24487}" type="presOf" srcId="{78E8981A-3673-46B8-AA96-37B6BEEA6314}" destId="{B1AC9B8D-A4BF-43AF-8750-6FDAD936DBA8}" srcOrd="0" destOrd="0" presId="urn:microsoft.com/office/officeart/2005/8/layout/lProcess2"/>
    <dgm:cxn modelId="{A1F81C81-7735-4959-A587-A2865042845A}" srcId="{8C784168-95D4-4266-A93C-BEDCB7DE9055}" destId="{B240E6B4-0C7C-4F46-B2CA-A9CC7EB52A46}" srcOrd="0" destOrd="0" parTransId="{BAFAF202-8B7C-481C-84CA-EA509121DE8D}" sibTransId="{002F8EC9-0034-42C6-B61F-0BF847F4643C}"/>
    <dgm:cxn modelId="{0AEA5C90-9BAD-4532-BD19-551C98AF8B2A}" type="presOf" srcId="{24FEA8FC-B148-4450-A220-5E14E2006B3C}" destId="{540500DA-EF1A-47AD-BE6D-3704289C30D6}" srcOrd="0" destOrd="0" presId="urn:microsoft.com/office/officeart/2005/8/layout/lProcess2"/>
    <dgm:cxn modelId="{90069FD0-1D09-473B-8D24-0A2A32824345}" type="presParOf" srcId="{26F54D7B-7A2F-4ABA-ADF9-4196AE6A7FB2}" destId="{D339A54F-8392-43C1-9AFD-95374A715E7F}" srcOrd="0" destOrd="0" presId="urn:microsoft.com/office/officeart/2005/8/layout/lProcess2"/>
    <dgm:cxn modelId="{0CCBC53D-ED62-40B8-902F-359C760BCF10}" type="presParOf" srcId="{D339A54F-8392-43C1-9AFD-95374A715E7F}" destId="{1187778D-E3B6-4F4B-8710-CC80D56A522D}" srcOrd="0" destOrd="0" presId="urn:microsoft.com/office/officeart/2005/8/layout/lProcess2"/>
    <dgm:cxn modelId="{12B38785-AB4E-48D4-83FA-500E35C8B2A2}" type="presParOf" srcId="{D339A54F-8392-43C1-9AFD-95374A715E7F}" destId="{7B6BFB88-9177-4FF4-8F26-45E7FD84D184}" srcOrd="1" destOrd="0" presId="urn:microsoft.com/office/officeart/2005/8/layout/lProcess2"/>
    <dgm:cxn modelId="{04140C47-6DB2-4FCB-9F2C-DD9A664F5FF9}" type="presParOf" srcId="{D339A54F-8392-43C1-9AFD-95374A715E7F}" destId="{5F7D6E32-6F78-4DDB-A86E-A33FDF18EDF9}" srcOrd="2" destOrd="0" presId="urn:microsoft.com/office/officeart/2005/8/layout/lProcess2"/>
    <dgm:cxn modelId="{608D968F-B40C-40AE-9145-0A4E02B7FD5C}" type="presParOf" srcId="{5F7D6E32-6F78-4DDB-A86E-A33FDF18EDF9}" destId="{B1AAD1AF-89CB-41CB-9F91-3B109ACCBD4E}" srcOrd="0" destOrd="0" presId="urn:microsoft.com/office/officeart/2005/8/layout/lProcess2"/>
    <dgm:cxn modelId="{F0227F79-AC99-476A-9A15-22AA6E59F416}" type="presParOf" srcId="{B1AAD1AF-89CB-41CB-9F91-3B109ACCBD4E}" destId="{B09CFCCA-95E6-4A2A-9067-BE0A4E8AC290}" srcOrd="0" destOrd="0" presId="urn:microsoft.com/office/officeart/2005/8/layout/lProcess2"/>
    <dgm:cxn modelId="{5A54F73A-C683-461B-89AB-6C3732FBAA21}" type="presParOf" srcId="{B1AAD1AF-89CB-41CB-9F91-3B109ACCBD4E}" destId="{A709F32F-CABB-419C-B0C5-E075257324F2}" srcOrd="1" destOrd="0" presId="urn:microsoft.com/office/officeart/2005/8/layout/lProcess2"/>
    <dgm:cxn modelId="{8FC938B5-4C3B-4468-A645-D02F24238735}" type="presParOf" srcId="{B1AAD1AF-89CB-41CB-9F91-3B109ACCBD4E}" destId="{540500DA-EF1A-47AD-BE6D-3704289C30D6}" srcOrd="2" destOrd="0" presId="urn:microsoft.com/office/officeart/2005/8/layout/lProcess2"/>
    <dgm:cxn modelId="{92E8ADAE-1569-41E8-8671-A12C5B156D54}" type="presParOf" srcId="{B1AAD1AF-89CB-41CB-9F91-3B109ACCBD4E}" destId="{20279DCC-BE84-4D6A-AFAC-B377C6BCC500}" srcOrd="3" destOrd="0" presId="urn:microsoft.com/office/officeart/2005/8/layout/lProcess2"/>
    <dgm:cxn modelId="{2E817146-B322-48F0-B897-ACC46815AE98}" type="presParOf" srcId="{B1AAD1AF-89CB-41CB-9F91-3B109ACCBD4E}" destId="{B1AC9B8D-A4BF-43AF-8750-6FDAD936DBA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A2A2B-F8F2-4681-AFF3-FC97A3C8477C}">
      <dsp:nvSpPr>
        <dsp:cNvPr id="0" name=""/>
        <dsp:cNvSpPr/>
      </dsp:nvSpPr>
      <dsp:spPr>
        <a:xfrm>
          <a:off x="0" y="0"/>
          <a:ext cx="6552009" cy="814914"/>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Any substance the intended use of which</a:t>
          </a:r>
        </a:p>
      </dsp:txBody>
      <dsp:txXfrm>
        <a:off x="23868" y="23868"/>
        <a:ext cx="5577308" cy="767178"/>
      </dsp:txXfrm>
    </dsp:sp>
    <dsp:sp modelId="{BFC78FD9-86A6-4475-A077-E83D4DDC95C7}">
      <dsp:nvSpPr>
        <dsp:cNvPr id="0" name=""/>
        <dsp:cNvSpPr/>
      </dsp:nvSpPr>
      <dsp:spPr>
        <a:xfrm>
          <a:off x="489273" y="928096"/>
          <a:ext cx="6552009" cy="814914"/>
        </a:xfrm>
        <a:prstGeom prst="roundRect">
          <a:avLst>
            <a:gd name="adj" fmla="val 10000"/>
          </a:avLst>
        </a:prstGeom>
        <a:solidFill>
          <a:schemeClr val="accent4">
            <a:hueOff val="-1116192"/>
            <a:satOff val="6725"/>
            <a:lumOff val="53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results or may reasonably be expected to result</a:t>
          </a:r>
        </a:p>
      </dsp:txBody>
      <dsp:txXfrm>
        <a:off x="513141" y="951964"/>
        <a:ext cx="5485305" cy="767178"/>
      </dsp:txXfrm>
    </dsp:sp>
    <dsp:sp modelId="{CC2E4FF2-A353-4D1B-9922-1E4816D3301F}">
      <dsp:nvSpPr>
        <dsp:cNvPr id="0" name=""/>
        <dsp:cNvSpPr/>
      </dsp:nvSpPr>
      <dsp:spPr>
        <a:xfrm>
          <a:off x="978546" y="1856193"/>
          <a:ext cx="6552009" cy="814914"/>
        </a:xfrm>
        <a:prstGeom prst="roundRect">
          <a:avLst>
            <a:gd name="adj" fmla="val 10000"/>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 its becoming a component</a:t>
          </a:r>
        </a:p>
      </dsp:txBody>
      <dsp:txXfrm>
        <a:off x="1002414" y="1880061"/>
        <a:ext cx="5485305" cy="767178"/>
      </dsp:txXfrm>
    </dsp:sp>
    <dsp:sp modelId="{05173C36-53B1-46E8-ADDF-405128DDBE4A}">
      <dsp:nvSpPr>
        <dsp:cNvPr id="0" name=""/>
        <dsp:cNvSpPr/>
      </dsp:nvSpPr>
      <dsp:spPr>
        <a:xfrm>
          <a:off x="1467820" y="2784290"/>
          <a:ext cx="6552009" cy="814914"/>
        </a:xfrm>
        <a:prstGeom prst="roundRect">
          <a:avLst>
            <a:gd name="adj" fmla="val 10000"/>
          </a:avLst>
        </a:prstGeom>
        <a:solidFill>
          <a:schemeClr val="accent4">
            <a:hueOff val="-3348577"/>
            <a:satOff val="20174"/>
            <a:lumOff val="16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or otherwise affecting the characteristic of any food</a:t>
          </a:r>
        </a:p>
      </dsp:txBody>
      <dsp:txXfrm>
        <a:off x="1491688" y="2808158"/>
        <a:ext cx="5485305" cy="767178"/>
      </dsp:txXfrm>
    </dsp:sp>
    <dsp:sp modelId="{5BC552C6-8AF4-4DC7-8E73-D0AD1F6709A3}">
      <dsp:nvSpPr>
        <dsp:cNvPr id="0" name=""/>
        <dsp:cNvSpPr/>
      </dsp:nvSpPr>
      <dsp:spPr>
        <a:xfrm>
          <a:off x="1957093" y="3712386"/>
          <a:ext cx="6552009" cy="814914"/>
        </a:xfrm>
        <a:prstGeom prst="roundRect">
          <a:avLst>
            <a:gd name="adj" fmla="val 10000"/>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including any substance intended for use in producing, manufacturing, packing, processing, preparing, treating, packaging, transporting or holding food</a:t>
          </a:r>
        </a:p>
      </dsp:txBody>
      <dsp:txXfrm>
        <a:off x="1980961" y="3736254"/>
        <a:ext cx="5485305" cy="767178"/>
      </dsp:txXfrm>
    </dsp:sp>
    <dsp:sp modelId="{CE9C69FB-2E27-4746-AAA4-4CC5D4342DBE}">
      <dsp:nvSpPr>
        <dsp:cNvPr id="0" name=""/>
        <dsp:cNvSpPr/>
      </dsp:nvSpPr>
      <dsp:spPr>
        <a:xfrm>
          <a:off x="6022315" y="595340"/>
          <a:ext cx="529694" cy="529694"/>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141496" y="595340"/>
        <a:ext cx="291332" cy="398595"/>
      </dsp:txXfrm>
    </dsp:sp>
    <dsp:sp modelId="{37239F4F-483A-42FE-BF5D-7ADE60079525}">
      <dsp:nvSpPr>
        <dsp:cNvPr id="0" name=""/>
        <dsp:cNvSpPr/>
      </dsp:nvSpPr>
      <dsp:spPr>
        <a:xfrm>
          <a:off x="6511588" y="1523436"/>
          <a:ext cx="529694" cy="529694"/>
        </a:xfrm>
        <a:prstGeom prst="downArrow">
          <a:avLst>
            <a:gd name="adj1" fmla="val 55000"/>
            <a:gd name="adj2" fmla="val 45000"/>
          </a:avLst>
        </a:prstGeom>
        <a:solidFill>
          <a:schemeClr val="accent4">
            <a:tint val="40000"/>
            <a:alpha val="90000"/>
            <a:hueOff val="-1315237"/>
            <a:satOff val="7386"/>
            <a:lumOff val="469"/>
            <a:alphaOff val="0"/>
          </a:schemeClr>
        </a:solidFill>
        <a:ln w="25400" cap="flat" cmpd="sng" algn="ctr">
          <a:solidFill>
            <a:schemeClr val="accent4">
              <a:tint val="40000"/>
              <a:alpha val="90000"/>
              <a:hueOff val="-1315237"/>
              <a:satOff val="7386"/>
              <a:lumOff val="4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630769" y="1523436"/>
        <a:ext cx="291332" cy="398595"/>
      </dsp:txXfrm>
    </dsp:sp>
    <dsp:sp modelId="{9F384AC5-0DA1-430B-9339-99ABFA4EF962}">
      <dsp:nvSpPr>
        <dsp:cNvPr id="0" name=""/>
        <dsp:cNvSpPr/>
      </dsp:nvSpPr>
      <dsp:spPr>
        <a:xfrm>
          <a:off x="7000861" y="2437951"/>
          <a:ext cx="529694" cy="529694"/>
        </a:xfrm>
        <a:prstGeom prst="downArrow">
          <a:avLst>
            <a:gd name="adj1" fmla="val 55000"/>
            <a:gd name="adj2" fmla="val 45000"/>
          </a:avLst>
        </a:prstGeom>
        <a:solidFill>
          <a:schemeClr val="accent4">
            <a:tint val="40000"/>
            <a:alpha val="90000"/>
            <a:hueOff val="-2630473"/>
            <a:satOff val="14771"/>
            <a:lumOff val="939"/>
            <a:alphaOff val="0"/>
          </a:schemeClr>
        </a:solidFill>
        <a:ln w="25400" cap="flat" cmpd="sng" algn="ctr">
          <a:solidFill>
            <a:schemeClr val="accent4">
              <a:tint val="40000"/>
              <a:alpha val="90000"/>
              <a:hueOff val="-2630473"/>
              <a:satOff val="14771"/>
              <a:lumOff val="9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120042" y="2437951"/>
        <a:ext cx="291332" cy="398595"/>
      </dsp:txXfrm>
    </dsp:sp>
    <dsp:sp modelId="{D9215F28-65FB-4EFA-A6AA-E1DA603DFA6C}">
      <dsp:nvSpPr>
        <dsp:cNvPr id="0" name=""/>
        <dsp:cNvSpPr/>
      </dsp:nvSpPr>
      <dsp:spPr>
        <a:xfrm>
          <a:off x="7490135" y="3375102"/>
          <a:ext cx="529694" cy="529694"/>
        </a:xfrm>
        <a:prstGeom prst="downArrow">
          <a:avLst>
            <a:gd name="adj1" fmla="val 55000"/>
            <a:gd name="adj2" fmla="val 45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09316" y="3375102"/>
        <a:ext cx="291332" cy="398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8F134-7D23-4D8C-B196-3BC1C1DBD21E}">
      <dsp:nvSpPr>
        <dsp:cNvPr id="0" name=""/>
        <dsp:cNvSpPr/>
      </dsp:nvSpPr>
      <dsp:spPr>
        <a:xfrm>
          <a:off x="1077442" y="1243"/>
          <a:ext cx="1599932" cy="1599932"/>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Appropriate data and information</a:t>
          </a:r>
        </a:p>
      </dsp:txBody>
      <dsp:txXfrm>
        <a:off x="1311747" y="235548"/>
        <a:ext cx="1131322" cy="1131322"/>
      </dsp:txXfrm>
    </dsp:sp>
    <dsp:sp modelId="{24F3FE90-6897-4C5E-9B87-7431EF9A0A7E}">
      <dsp:nvSpPr>
        <dsp:cNvPr id="0" name=""/>
        <dsp:cNvSpPr/>
      </dsp:nvSpPr>
      <dsp:spPr>
        <a:xfrm>
          <a:off x="1413427" y="1731090"/>
          <a:ext cx="927960" cy="927960"/>
        </a:xfrm>
        <a:prstGeom prst="mathPlus">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36428" y="2085942"/>
        <a:ext cx="681958" cy="218256"/>
      </dsp:txXfrm>
    </dsp:sp>
    <dsp:sp modelId="{868DB96E-339C-46AE-B926-61A14CF6591A}">
      <dsp:nvSpPr>
        <dsp:cNvPr id="0" name=""/>
        <dsp:cNvSpPr/>
      </dsp:nvSpPr>
      <dsp:spPr>
        <a:xfrm>
          <a:off x="1077442" y="2788965"/>
          <a:ext cx="1599932" cy="1599932"/>
        </a:xfrm>
        <a:prstGeom prst="ellipse">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Anticipated exposure</a:t>
          </a:r>
        </a:p>
      </dsp:txBody>
      <dsp:txXfrm>
        <a:off x="1311747" y="3023270"/>
        <a:ext cx="1131322" cy="1131322"/>
      </dsp:txXfrm>
    </dsp:sp>
    <dsp:sp modelId="{3D4E4DFA-B6D5-4881-9B64-B3D9707BE33A}">
      <dsp:nvSpPr>
        <dsp:cNvPr id="0" name=""/>
        <dsp:cNvSpPr/>
      </dsp:nvSpPr>
      <dsp:spPr>
        <a:xfrm>
          <a:off x="2917364" y="1897483"/>
          <a:ext cx="508778" cy="595174"/>
        </a:xfrm>
        <a:prstGeom prst="rightArrow">
          <a:avLst>
            <a:gd name="adj1" fmla="val 60000"/>
            <a:gd name="adj2" fmla="val 50000"/>
          </a:avLst>
        </a:prstGeom>
        <a:solidFill>
          <a:schemeClr val="accent4">
            <a:hueOff val="-4464770"/>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17364" y="2016518"/>
        <a:ext cx="356145" cy="357104"/>
      </dsp:txXfrm>
    </dsp:sp>
    <dsp:sp modelId="{B22AA003-B8C5-4490-9800-B25A53EBDB2E}">
      <dsp:nvSpPr>
        <dsp:cNvPr id="0" name=""/>
        <dsp:cNvSpPr/>
      </dsp:nvSpPr>
      <dsp:spPr>
        <a:xfrm>
          <a:off x="3637333" y="595138"/>
          <a:ext cx="3199864" cy="3199864"/>
        </a:xfrm>
        <a:prstGeom prst="ellipse">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Reasonable certainty of no harm</a:t>
          </a:r>
        </a:p>
      </dsp:txBody>
      <dsp:txXfrm>
        <a:off x="4105942" y="1063747"/>
        <a:ext cx="2262646" cy="226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39591-B01E-45F2-9045-D9FC90BBC84B}">
      <dsp:nvSpPr>
        <dsp:cNvPr id="0" name=""/>
        <dsp:cNvSpPr/>
      </dsp:nvSpPr>
      <dsp:spPr>
        <a:xfrm>
          <a:off x="2155507" y="2277603"/>
          <a:ext cx="1784985" cy="1784985"/>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Same quantity and quality of scientific data</a:t>
          </a:r>
        </a:p>
      </dsp:txBody>
      <dsp:txXfrm>
        <a:off x="2416912" y="2539008"/>
        <a:ext cx="1262175" cy="1262175"/>
      </dsp:txXfrm>
    </dsp:sp>
    <dsp:sp modelId="{4608D9C9-CD02-40BC-975A-3CF37EFE6491}">
      <dsp:nvSpPr>
        <dsp:cNvPr id="0" name=""/>
        <dsp:cNvSpPr/>
      </dsp:nvSpPr>
      <dsp:spPr>
        <a:xfrm rot="12900000">
          <a:off x="871449" y="1920360"/>
          <a:ext cx="1510013" cy="508720"/>
        </a:xfrm>
        <a:prstGeom prst="lef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420ACCA-F958-4A7B-9B10-4EACEE0DB4B3}">
      <dsp:nvSpPr>
        <dsp:cNvPr id="0" name=""/>
        <dsp:cNvSpPr/>
      </dsp:nvSpPr>
      <dsp:spPr>
        <a:xfrm>
          <a:off x="160123" y="1063372"/>
          <a:ext cx="1695735" cy="1356588"/>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Food &amp; Color Additives</a:t>
          </a:r>
        </a:p>
        <a:p>
          <a:pPr marL="0" lvl="0" indent="0" algn="ctr" defTabSz="711200">
            <a:lnSpc>
              <a:spcPct val="90000"/>
            </a:lnSpc>
            <a:spcBef>
              <a:spcPct val="0"/>
            </a:spcBef>
            <a:spcAft>
              <a:spcPct val="35000"/>
            </a:spcAft>
            <a:buNone/>
          </a:pPr>
          <a:r>
            <a:rPr lang="en-US" sz="1600" i="1" kern="1200" dirty="0"/>
            <a:t>FDA approval via rulemaking</a:t>
          </a:r>
        </a:p>
      </dsp:txBody>
      <dsp:txXfrm>
        <a:off x="199856" y="1103105"/>
        <a:ext cx="1616269" cy="1277122"/>
      </dsp:txXfrm>
    </dsp:sp>
    <dsp:sp modelId="{D2E34CC3-9767-4ABE-8E44-E5A2D5B73621}">
      <dsp:nvSpPr>
        <dsp:cNvPr id="0" name=""/>
        <dsp:cNvSpPr/>
      </dsp:nvSpPr>
      <dsp:spPr>
        <a:xfrm rot="16200000">
          <a:off x="2292993" y="1180352"/>
          <a:ext cx="1510013" cy="508720"/>
        </a:xfrm>
        <a:prstGeom prst="leftArrow">
          <a:avLst>
            <a:gd name="adj1" fmla="val 60000"/>
            <a:gd name="adj2" fmla="val 50000"/>
          </a:avLst>
        </a:prstGeom>
        <a:solidFill>
          <a:schemeClr val="accent4">
            <a:hueOff val="-2232385"/>
            <a:satOff val="13449"/>
            <a:lumOff val="107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F3E71EB-73E7-4D49-877B-FDC503B703C3}">
      <dsp:nvSpPr>
        <dsp:cNvPr id="0" name=""/>
        <dsp:cNvSpPr/>
      </dsp:nvSpPr>
      <dsp:spPr>
        <a:xfrm>
          <a:off x="2200132" y="1411"/>
          <a:ext cx="1695735" cy="1356588"/>
        </a:xfrm>
        <a:prstGeom prst="roundRect">
          <a:avLst>
            <a:gd name="adj" fmla="val 10000"/>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Food Contact Substances</a:t>
          </a:r>
        </a:p>
        <a:p>
          <a:pPr marL="0" lvl="0" indent="0" algn="ctr" defTabSz="711200">
            <a:lnSpc>
              <a:spcPct val="90000"/>
            </a:lnSpc>
            <a:spcBef>
              <a:spcPct val="0"/>
            </a:spcBef>
            <a:spcAft>
              <a:spcPct val="35000"/>
            </a:spcAft>
            <a:buNone/>
          </a:pPr>
          <a:r>
            <a:rPr lang="en-US" sz="1600" i="1" kern="1200" dirty="0"/>
            <a:t>FDA authorization via notification</a:t>
          </a:r>
        </a:p>
      </dsp:txBody>
      <dsp:txXfrm>
        <a:off x="2239865" y="41144"/>
        <a:ext cx="1616269" cy="1277122"/>
      </dsp:txXfrm>
    </dsp:sp>
    <dsp:sp modelId="{3FCA525D-022B-4C17-A07F-72A1BD2D2407}">
      <dsp:nvSpPr>
        <dsp:cNvPr id="0" name=""/>
        <dsp:cNvSpPr/>
      </dsp:nvSpPr>
      <dsp:spPr>
        <a:xfrm rot="19500000">
          <a:off x="3714536" y="1920360"/>
          <a:ext cx="1510013" cy="508720"/>
        </a:xfrm>
        <a:prstGeom prst="leftArrow">
          <a:avLst>
            <a:gd name="adj1" fmla="val 60000"/>
            <a:gd name="adj2" fmla="val 50000"/>
          </a:avLst>
        </a:prstGeom>
        <a:solidFill>
          <a:schemeClr val="accent4">
            <a:hueOff val="-4464770"/>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E4E4BD0-7984-4DD6-B4CC-F3C4BD90F6BB}">
      <dsp:nvSpPr>
        <dsp:cNvPr id="0" name=""/>
        <dsp:cNvSpPr/>
      </dsp:nvSpPr>
      <dsp:spPr>
        <a:xfrm>
          <a:off x="4240140" y="1063372"/>
          <a:ext cx="1695735" cy="1356588"/>
        </a:xfrm>
        <a:prstGeom prst="roundRect">
          <a:avLst>
            <a:gd name="adj" fmla="val 10000"/>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GRAS Ingredient Uses</a:t>
          </a:r>
        </a:p>
        <a:p>
          <a:pPr marL="0" lvl="0" indent="0" algn="ctr" defTabSz="711200">
            <a:lnSpc>
              <a:spcPct val="90000"/>
            </a:lnSpc>
            <a:spcBef>
              <a:spcPct val="0"/>
            </a:spcBef>
            <a:spcAft>
              <a:spcPct val="35000"/>
            </a:spcAft>
            <a:buNone/>
          </a:pPr>
          <a:r>
            <a:rPr lang="en-US" sz="1600" i="1" kern="1200" dirty="0"/>
            <a:t>Expert consensus on safety</a:t>
          </a:r>
        </a:p>
      </dsp:txBody>
      <dsp:txXfrm>
        <a:off x="4279873" y="1103105"/>
        <a:ext cx="1616269" cy="1277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A9847-6F42-451F-949F-B3A984AA2DE4}">
      <dsp:nvSpPr>
        <dsp:cNvPr id="0" name=""/>
        <dsp:cNvSpPr/>
      </dsp:nvSpPr>
      <dsp:spPr>
        <a:xfrm>
          <a:off x="2366" y="1673835"/>
          <a:ext cx="2883024" cy="1153209"/>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Identity and Exposure</a:t>
          </a:r>
        </a:p>
      </dsp:txBody>
      <dsp:txXfrm>
        <a:off x="578971" y="1673835"/>
        <a:ext cx="1729815" cy="1153209"/>
      </dsp:txXfrm>
    </dsp:sp>
    <dsp:sp modelId="{7D4AD2A0-5417-4E07-A68C-4CB4A818622B}">
      <dsp:nvSpPr>
        <dsp:cNvPr id="0" name=""/>
        <dsp:cNvSpPr/>
      </dsp:nvSpPr>
      <dsp:spPr>
        <a:xfrm>
          <a:off x="2597087" y="1673835"/>
          <a:ext cx="2883024" cy="1153209"/>
        </a:xfrm>
        <a:prstGeom prst="chevron">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Relevant Properties</a:t>
          </a:r>
        </a:p>
      </dsp:txBody>
      <dsp:txXfrm>
        <a:off x="3173692" y="1673835"/>
        <a:ext cx="1729815" cy="1153209"/>
      </dsp:txXfrm>
    </dsp:sp>
    <dsp:sp modelId="{7EEF46B9-451E-48C3-BB43-2FD4C2013C3E}">
      <dsp:nvSpPr>
        <dsp:cNvPr id="0" name=""/>
        <dsp:cNvSpPr/>
      </dsp:nvSpPr>
      <dsp:spPr>
        <a:xfrm>
          <a:off x="5191809" y="1673835"/>
          <a:ext cx="2883024" cy="1153209"/>
        </a:xfrm>
        <a:prstGeom prst="chevron">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Appropriate Data</a:t>
          </a:r>
        </a:p>
      </dsp:txBody>
      <dsp:txXfrm>
        <a:off x="5768414" y="1673835"/>
        <a:ext cx="1729815" cy="1153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9BC6E-74C1-49BD-A6C3-18D7C67BA5E5}">
      <dsp:nvSpPr>
        <dsp:cNvPr id="0" name=""/>
        <dsp:cNvSpPr/>
      </dsp:nvSpPr>
      <dsp:spPr>
        <a:xfrm>
          <a:off x="0" y="3226487"/>
          <a:ext cx="8509000" cy="1059005"/>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Information needed to establish safety may change if process changes</a:t>
          </a:r>
        </a:p>
      </dsp:txBody>
      <dsp:txXfrm>
        <a:off x="0" y="3226487"/>
        <a:ext cx="8509000" cy="1059005"/>
      </dsp:txXfrm>
    </dsp:sp>
    <dsp:sp modelId="{8E9FF3DF-6584-4A8E-A37B-17C4E43FEAB6}">
      <dsp:nvSpPr>
        <dsp:cNvPr id="0" name=""/>
        <dsp:cNvSpPr/>
      </dsp:nvSpPr>
      <dsp:spPr>
        <a:xfrm rot="10800000">
          <a:off x="0" y="1613622"/>
          <a:ext cx="8509000" cy="1628749"/>
        </a:xfrm>
        <a:prstGeom prst="upArrowCallout">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Important to understand potential impacts on properties relevant for safety</a:t>
          </a:r>
        </a:p>
      </dsp:txBody>
      <dsp:txXfrm rot="10800000">
        <a:off x="0" y="1613622"/>
        <a:ext cx="8509000" cy="1058312"/>
      </dsp:txXfrm>
    </dsp:sp>
    <dsp:sp modelId="{EFAC865B-25A9-4EA5-8FF9-2E693B6D7741}">
      <dsp:nvSpPr>
        <dsp:cNvPr id="0" name=""/>
        <dsp:cNvSpPr/>
      </dsp:nvSpPr>
      <dsp:spPr>
        <a:xfrm rot="10800000">
          <a:off x="0" y="757"/>
          <a:ext cx="8509000" cy="1628749"/>
        </a:xfrm>
        <a:prstGeom prst="upArrowCallou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Process considered only insofar as it affects properties or safety of food </a:t>
          </a:r>
        </a:p>
      </dsp:txBody>
      <dsp:txXfrm rot="10800000">
        <a:off x="0" y="757"/>
        <a:ext cx="8509000" cy="10583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52A15-7331-4610-BC78-D438A570DB10}">
      <dsp:nvSpPr>
        <dsp:cNvPr id="0" name=""/>
        <dsp:cNvSpPr/>
      </dsp:nvSpPr>
      <dsp:spPr>
        <a:xfrm>
          <a:off x="0" y="875172"/>
          <a:ext cx="2659094" cy="2127275"/>
        </a:xfrm>
        <a:prstGeom prst="rect">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C7FAA1D-DD86-4863-BCD4-B96BD615E1D1}">
      <dsp:nvSpPr>
        <dsp:cNvPr id="0" name=""/>
        <dsp:cNvSpPr/>
      </dsp:nvSpPr>
      <dsp:spPr>
        <a:xfrm>
          <a:off x="239318" y="2789720"/>
          <a:ext cx="2366594" cy="744546"/>
        </a:xfrm>
        <a:prstGeom prst="wedgeRectCallout">
          <a:avLst>
            <a:gd name="adj1" fmla="val 20250"/>
            <a:gd name="adj2" fmla="val -607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Substances produced by cultured cells</a:t>
          </a:r>
        </a:p>
      </dsp:txBody>
      <dsp:txXfrm>
        <a:off x="239318" y="2789720"/>
        <a:ext cx="2366594" cy="744546"/>
      </dsp:txXfrm>
    </dsp:sp>
    <dsp:sp modelId="{961E1756-8C73-402D-938A-88F4F99D6C84}">
      <dsp:nvSpPr>
        <dsp:cNvPr id="0" name=""/>
        <dsp:cNvSpPr/>
      </dsp:nvSpPr>
      <dsp:spPr>
        <a:xfrm>
          <a:off x="2925004" y="875172"/>
          <a:ext cx="2659094" cy="2127275"/>
        </a:xfrm>
        <a:prstGeom prst="rect">
          <a:avLst/>
        </a:prstGeom>
        <a:blipFill rotWithShape="1">
          <a:blip xmlns:r="http://schemas.openxmlformats.org/officeDocument/2006/relationships" r:embed="rId2">
            <a:extLst>
              <a:ext uri="{BEBA8EAE-BF5A-486C-A8C5-ECC9F3942E4B}">
                <a14:imgProps xmlns:a14="http://schemas.microsoft.com/office/drawing/2010/main">
                  <a14:imgLayer r:embed="rId3">
                    <a14:imgEffect>
                      <a14:colorTemperature colorTemp="1625"/>
                    </a14:imgEffect>
                  </a14:imgLayer>
                </a14:imgProps>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D352A5B-CC49-4BD5-BD89-5C98906E77ED}">
      <dsp:nvSpPr>
        <dsp:cNvPr id="0" name=""/>
        <dsp:cNvSpPr/>
      </dsp:nvSpPr>
      <dsp:spPr>
        <a:xfrm>
          <a:off x="3164322" y="2789720"/>
          <a:ext cx="2366594" cy="744546"/>
        </a:xfrm>
        <a:prstGeom prst="wedgeRectCallout">
          <a:avLst>
            <a:gd name="adj1" fmla="val 20250"/>
            <a:gd name="adj2" fmla="val -60700"/>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Cultured cells for direct consumption</a:t>
          </a:r>
        </a:p>
      </dsp:txBody>
      <dsp:txXfrm>
        <a:off x="3164322" y="2789720"/>
        <a:ext cx="2366594" cy="744546"/>
      </dsp:txXfrm>
    </dsp:sp>
    <dsp:sp modelId="{8FD0CC04-83D6-4376-88BF-851E004CC438}">
      <dsp:nvSpPr>
        <dsp:cNvPr id="0" name=""/>
        <dsp:cNvSpPr/>
      </dsp:nvSpPr>
      <dsp:spPr>
        <a:xfrm>
          <a:off x="5850008" y="875172"/>
          <a:ext cx="2659094" cy="2127275"/>
        </a:xfrm>
        <a:prstGeom prst="rect">
          <a:avLst/>
        </a:prstGeom>
        <a:blipFill rotWithShape="1">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F42C0EF-11E7-4074-A2A3-D48DDAE77F3F}">
      <dsp:nvSpPr>
        <dsp:cNvPr id="0" name=""/>
        <dsp:cNvSpPr/>
      </dsp:nvSpPr>
      <dsp:spPr>
        <a:xfrm>
          <a:off x="6089326" y="2789720"/>
          <a:ext cx="2366594" cy="744546"/>
        </a:xfrm>
        <a:prstGeom prst="wedgeRectCallout">
          <a:avLst>
            <a:gd name="adj1" fmla="val 20250"/>
            <a:gd name="adj2" fmla="val -607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New plant varieties produced by modern biotechnology</a:t>
          </a:r>
        </a:p>
      </dsp:txBody>
      <dsp:txXfrm>
        <a:off x="6089326" y="2789720"/>
        <a:ext cx="2366594" cy="7445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2C9A3-9536-4C41-B17A-E50766A372F3}">
      <dsp:nvSpPr>
        <dsp:cNvPr id="0" name=""/>
        <dsp:cNvSpPr/>
      </dsp:nvSpPr>
      <dsp:spPr>
        <a:xfrm>
          <a:off x="1464" y="0"/>
          <a:ext cx="2278833" cy="3947160"/>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Enzymes</a:t>
          </a:r>
        </a:p>
      </dsp:txBody>
      <dsp:txXfrm>
        <a:off x="1464" y="1578864"/>
        <a:ext cx="2278833" cy="1578864"/>
      </dsp:txXfrm>
    </dsp:sp>
    <dsp:sp modelId="{8BB084A3-2BB7-45A1-9067-465308C99914}">
      <dsp:nvSpPr>
        <dsp:cNvPr id="0" name=""/>
        <dsp:cNvSpPr/>
      </dsp:nvSpPr>
      <dsp:spPr>
        <a:xfrm>
          <a:off x="483679" y="236829"/>
          <a:ext cx="1314404" cy="1314404"/>
        </a:xfrm>
        <a:prstGeom prst="ellipse">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347A152-C793-45FE-850E-E20203E92715}">
      <dsp:nvSpPr>
        <dsp:cNvPr id="0" name=""/>
        <dsp:cNvSpPr/>
      </dsp:nvSpPr>
      <dsp:spPr>
        <a:xfrm>
          <a:off x="2348663" y="0"/>
          <a:ext cx="2278833" cy="3947160"/>
        </a:xfrm>
        <a:prstGeom prst="roundRect">
          <a:avLst>
            <a:gd name="adj" fmla="val 10000"/>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Oils</a:t>
          </a:r>
        </a:p>
      </dsp:txBody>
      <dsp:txXfrm>
        <a:off x="2348663" y="1578864"/>
        <a:ext cx="2278833" cy="1578864"/>
      </dsp:txXfrm>
    </dsp:sp>
    <dsp:sp modelId="{F9131DBB-33DF-464D-B163-98BCC093AF9C}">
      <dsp:nvSpPr>
        <dsp:cNvPr id="0" name=""/>
        <dsp:cNvSpPr/>
      </dsp:nvSpPr>
      <dsp:spPr>
        <a:xfrm>
          <a:off x="2830877" y="236829"/>
          <a:ext cx="1314404" cy="1314404"/>
        </a:xfrm>
        <a:prstGeom prst="ellipse">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9B187A7-23D4-4573-946D-AD376CE9E6F4}">
      <dsp:nvSpPr>
        <dsp:cNvPr id="0" name=""/>
        <dsp:cNvSpPr/>
      </dsp:nvSpPr>
      <dsp:spPr>
        <a:xfrm>
          <a:off x="4695861" y="0"/>
          <a:ext cx="2278833" cy="3947160"/>
        </a:xfrm>
        <a:prstGeom prst="roundRect">
          <a:avLst>
            <a:gd name="adj" fmla="val 1000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Transgenic proteins</a:t>
          </a:r>
        </a:p>
      </dsp:txBody>
      <dsp:txXfrm>
        <a:off x="4695861" y="1578864"/>
        <a:ext cx="2278833" cy="1578864"/>
      </dsp:txXfrm>
    </dsp:sp>
    <dsp:sp modelId="{890B9307-C6E3-4416-AA69-F0A13359C0C6}">
      <dsp:nvSpPr>
        <dsp:cNvPr id="0" name=""/>
        <dsp:cNvSpPr/>
      </dsp:nvSpPr>
      <dsp:spPr>
        <a:xfrm>
          <a:off x="5178076" y="236829"/>
          <a:ext cx="1314404" cy="1314404"/>
        </a:xfrm>
        <a:prstGeom prst="ellipse">
          <a:avLst/>
        </a:prstGeom>
        <a:blipFill rotWithShape="1">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4979D56-4BCD-4290-831B-1415B5EF1A52}">
      <dsp:nvSpPr>
        <dsp:cNvPr id="0" name=""/>
        <dsp:cNvSpPr/>
      </dsp:nvSpPr>
      <dsp:spPr>
        <a:xfrm>
          <a:off x="279046" y="3157728"/>
          <a:ext cx="6418067" cy="592074"/>
        </a:xfrm>
        <a:prstGeom prst="leftRightArrow">
          <a:avLst/>
        </a:prstGeom>
        <a:solidFill>
          <a:schemeClr val="accent5">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A4ED0-02F6-4A9C-A150-9A17C834BD51}">
      <dsp:nvSpPr>
        <dsp:cNvPr id="0" name=""/>
        <dsp:cNvSpPr/>
      </dsp:nvSpPr>
      <dsp:spPr>
        <a:xfrm>
          <a:off x="1156218" y="1075334"/>
          <a:ext cx="1933961" cy="1934057"/>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Cells</a:t>
          </a:r>
        </a:p>
      </dsp:txBody>
      <dsp:txXfrm>
        <a:off x="1439440" y="1358570"/>
        <a:ext cx="1367517" cy="1367585"/>
      </dsp:txXfrm>
    </dsp:sp>
    <dsp:sp modelId="{A5B8DB08-A040-4FBD-88A1-AB1768D3AE62}">
      <dsp:nvSpPr>
        <dsp:cNvPr id="0" name=""/>
        <dsp:cNvSpPr/>
      </dsp:nvSpPr>
      <dsp:spPr>
        <a:xfrm>
          <a:off x="158902" y="0"/>
          <a:ext cx="3898548" cy="4064000"/>
        </a:xfrm>
        <a:prstGeom prst="blockArc">
          <a:avLst>
            <a:gd name="adj1" fmla="val 17527788"/>
            <a:gd name="adj2" fmla="val 4119114"/>
            <a:gd name="adj3" fmla="val 575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392B893-9F52-4087-BA69-D3F91DF3FAE4}">
      <dsp:nvSpPr>
        <dsp:cNvPr id="0" name=""/>
        <dsp:cNvSpPr/>
      </dsp:nvSpPr>
      <dsp:spPr>
        <a:xfrm>
          <a:off x="3029509" y="342595"/>
          <a:ext cx="1036030" cy="1036320"/>
        </a:xfrm>
        <a:prstGeom prst="ellipse">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F66303-6591-4BFF-8C87-308C896A241F}">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Bacterial</a:t>
          </a:r>
        </a:p>
      </dsp:txBody>
      <dsp:txXfrm>
        <a:off x="4144123" y="359257"/>
        <a:ext cx="1386766" cy="1002995"/>
      </dsp:txXfrm>
    </dsp:sp>
    <dsp:sp modelId="{1DE455C0-5CB3-44D9-9662-A70341277AB7}">
      <dsp:nvSpPr>
        <dsp:cNvPr id="0" name=""/>
        <dsp:cNvSpPr/>
      </dsp:nvSpPr>
      <dsp:spPr>
        <a:xfrm>
          <a:off x="3429938" y="1521561"/>
          <a:ext cx="1036030" cy="1036320"/>
        </a:xfrm>
        <a:prstGeom prst="ellipse">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21D650F-8936-4B23-AC46-4AAC0B814408}">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Algal</a:t>
          </a:r>
        </a:p>
      </dsp:txBody>
      <dsp:txXfrm>
        <a:off x="4550330" y="1536192"/>
        <a:ext cx="1386766" cy="1002995"/>
      </dsp:txXfrm>
    </dsp:sp>
    <dsp:sp modelId="{CD108394-576D-4DBC-9294-42592A7455A0}">
      <dsp:nvSpPr>
        <dsp:cNvPr id="0" name=""/>
        <dsp:cNvSpPr/>
      </dsp:nvSpPr>
      <dsp:spPr>
        <a:xfrm>
          <a:off x="3029509" y="2717190"/>
          <a:ext cx="1036030" cy="1036320"/>
        </a:xfrm>
        <a:prstGeom prst="ellipse">
          <a:avLst/>
        </a:prstGeom>
        <a:blipFill rotWithShape="1">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8247278-91EF-47C7-83CD-BD78F842C928}">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Fungal</a:t>
          </a:r>
        </a:p>
      </dsp:txBody>
      <dsp:txXfrm>
        <a:off x="4144123" y="2738323"/>
        <a:ext cx="1386766" cy="1002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7778D-E3B6-4F4B-8710-CC80D56A522D}">
      <dsp:nvSpPr>
        <dsp:cNvPr id="0" name=""/>
        <dsp:cNvSpPr/>
      </dsp:nvSpPr>
      <dsp:spPr>
        <a:xfrm>
          <a:off x="0" y="0"/>
          <a:ext cx="8676640" cy="366775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Properties of substance</a:t>
          </a:r>
        </a:p>
      </dsp:txBody>
      <dsp:txXfrm>
        <a:off x="0" y="0"/>
        <a:ext cx="8676640" cy="1100327"/>
      </dsp:txXfrm>
    </dsp:sp>
    <dsp:sp modelId="{B09CFCCA-95E6-4A2A-9067-BE0A4E8AC290}">
      <dsp:nvSpPr>
        <dsp:cNvPr id="0" name=""/>
        <dsp:cNvSpPr/>
      </dsp:nvSpPr>
      <dsp:spPr>
        <a:xfrm>
          <a:off x="867663" y="1100641"/>
          <a:ext cx="6941312" cy="72056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Relationship to process</a:t>
          </a:r>
        </a:p>
      </dsp:txBody>
      <dsp:txXfrm>
        <a:off x="888768" y="1121746"/>
        <a:ext cx="6899102" cy="678357"/>
      </dsp:txXfrm>
    </dsp:sp>
    <dsp:sp modelId="{540500DA-EF1A-47AD-BE6D-3704289C30D6}">
      <dsp:nvSpPr>
        <dsp:cNvPr id="0" name=""/>
        <dsp:cNvSpPr/>
      </dsp:nvSpPr>
      <dsp:spPr>
        <a:xfrm>
          <a:off x="867663" y="1932065"/>
          <a:ext cx="6941312" cy="720567"/>
        </a:xfrm>
        <a:prstGeom prst="roundRect">
          <a:avLst>
            <a:gd name="adj" fmla="val 10000"/>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Introduced constituents</a:t>
          </a:r>
        </a:p>
      </dsp:txBody>
      <dsp:txXfrm>
        <a:off x="888768" y="1953170"/>
        <a:ext cx="6899102" cy="678357"/>
      </dsp:txXfrm>
    </dsp:sp>
    <dsp:sp modelId="{B1AC9B8D-A4BF-43AF-8750-6FDAD936DBA8}">
      <dsp:nvSpPr>
        <dsp:cNvPr id="0" name=""/>
        <dsp:cNvSpPr/>
      </dsp:nvSpPr>
      <dsp:spPr>
        <a:xfrm>
          <a:off x="867663" y="2763489"/>
          <a:ext cx="6941312" cy="720567"/>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Relevance for safety</a:t>
          </a:r>
        </a:p>
      </dsp:txBody>
      <dsp:txXfrm>
        <a:off x="888768" y="2784594"/>
        <a:ext cx="6899102" cy="6783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4F1F9-670B-4BD8-A79A-22FF1A005646}" type="datetimeFigureOut">
              <a:rPr lang="en-US" smtClean="0"/>
              <a:t>7/23/2018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488F4B-C8AB-4DED-82A3-6F6C06D43A36}" type="slidenum">
              <a:rPr lang="en-US" smtClean="0"/>
              <a:t>‹#›</a:t>
            </a:fld>
            <a:endParaRPr lang="en-US"/>
          </a:p>
        </p:txBody>
      </p:sp>
    </p:spTree>
    <p:extLst>
      <p:ext uri="{BB962C8B-B14F-4D97-AF65-F5344CB8AC3E}">
        <p14:creationId xmlns:p14="http://schemas.microsoft.com/office/powerpoint/2010/main" val="294365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a:t>
            </a:fld>
            <a:endParaRPr lang="en-US"/>
          </a:p>
        </p:txBody>
      </p:sp>
    </p:spTree>
    <p:extLst>
      <p:ext uri="{BB962C8B-B14F-4D97-AF65-F5344CB8AC3E}">
        <p14:creationId xmlns:p14="http://schemas.microsoft.com/office/powerpoint/2010/main" val="379078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10</a:t>
            </a:fld>
            <a:endParaRPr lang="en-US"/>
          </a:p>
        </p:txBody>
      </p:sp>
    </p:spTree>
    <p:extLst>
      <p:ext uri="{BB962C8B-B14F-4D97-AF65-F5344CB8AC3E}">
        <p14:creationId xmlns:p14="http://schemas.microsoft.com/office/powerpoint/2010/main" val="20940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11</a:t>
            </a:fld>
            <a:endParaRPr lang="en-US"/>
          </a:p>
        </p:txBody>
      </p:sp>
    </p:spTree>
    <p:extLst>
      <p:ext uri="{BB962C8B-B14F-4D97-AF65-F5344CB8AC3E}">
        <p14:creationId xmlns:p14="http://schemas.microsoft.com/office/powerpoint/2010/main" val="129155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12</a:t>
            </a:fld>
            <a:endParaRPr lang="en-US"/>
          </a:p>
        </p:txBody>
      </p:sp>
    </p:spTree>
    <p:extLst>
      <p:ext uri="{BB962C8B-B14F-4D97-AF65-F5344CB8AC3E}">
        <p14:creationId xmlns:p14="http://schemas.microsoft.com/office/powerpoint/2010/main" val="54858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13</a:t>
            </a:fld>
            <a:endParaRPr lang="en-US"/>
          </a:p>
        </p:txBody>
      </p:sp>
    </p:spTree>
    <p:extLst>
      <p:ext uri="{BB962C8B-B14F-4D97-AF65-F5344CB8AC3E}">
        <p14:creationId xmlns:p14="http://schemas.microsoft.com/office/powerpoint/2010/main" val="246997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14</a:t>
            </a:fld>
            <a:endParaRPr lang="en-US"/>
          </a:p>
        </p:txBody>
      </p:sp>
    </p:spTree>
    <p:extLst>
      <p:ext uri="{BB962C8B-B14F-4D97-AF65-F5344CB8AC3E}">
        <p14:creationId xmlns:p14="http://schemas.microsoft.com/office/powerpoint/2010/main" val="358284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a:t>
            </a:fld>
            <a:endParaRPr lang="en-US"/>
          </a:p>
        </p:txBody>
      </p:sp>
    </p:spTree>
    <p:extLst>
      <p:ext uri="{BB962C8B-B14F-4D97-AF65-F5344CB8AC3E}">
        <p14:creationId xmlns:p14="http://schemas.microsoft.com/office/powerpoint/2010/main" val="216051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3</a:t>
            </a:fld>
            <a:endParaRPr lang="en-US"/>
          </a:p>
        </p:txBody>
      </p:sp>
    </p:spTree>
    <p:extLst>
      <p:ext uri="{BB962C8B-B14F-4D97-AF65-F5344CB8AC3E}">
        <p14:creationId xmlns:p14="http://schemas.microsoft.com/office/powerpoint/2010/main" val="397018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4</a:t>
            </a:fld>
            <a:endParaRPr lang="en-US"/>
          </a:p>
        </p:txBody>
      </p:sp>
    </p:spTree>
    <p:extLst>
      <p:ext uri="{BB962C8B-B14F-4D97-AF65-F5344CB8AC3E}">
        <p14:creationId xmlns:p14="http://schemas.microsoft.com/office/powerpoint/2010/main" val="57929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5</a:t>
            </a:fld>
            <a:endParaRPr lang="en-US"/>
          </a:p>
        </p:txBody>
      </p:sp>
    </p:spTree>
    <p:extLst>
      <p:ext uri="{BB962C8B-B14F-4D97-AF65-F5344CB8AC3E}">
        <p14:creationId xmlns:p14="http://schemas.microsoft.com/office/powerpoint/2010/main" val="113264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6</a:t>
            </a:fld>
            <a:endParaRPr lang="en-US"/>
          </a:p>
        </p:txBody>
      </p:sp>
    </p:spTree>
    <p:extLst>
      <p:ext uri="{BB962C8B-B14F-4D97-AF65-F5344CB8AC3E}">
        <p14:creationId xmlns:p14="http://schemas.microsoft.com/office/powerpoint/2010/main" val="84813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7</a:t>
            </a:fld>
            <a:endParaRPr lang="en-US"/>
          </a:p>
        </p:txBody>
      </p:sp>
    </p:spTree>
    <p:extLst>
      <p:ext uri="{BB962C8B-B14F-4D97-AF65-F5344CB8AC3E}">
        <p14:creationId xmlns:p14="http://schemas.microsoft.com/office/powerpoint/2010/main" val="381441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8</a:t>
            </a:fld>
            <a:endParaRPr lang="en-US"/>
          </a:p>
        </p:txBody>
      </p:sp>
    </p:spTree>
    <p:extLst>
      <p:ext uri="{BB962C8B-B14F-4D97-AF65-F5344CB8AC3E}">
        <p14:creationId xmlns:p14="http://schemas.microsoft.com/office/powerpoint/2010/main" val="1407288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0488F4B-C8AB-4DED-82A3-6F6C06D43A36}" type="slidenum">
              <a:rPr lang="en-US" smtClean="0"/>
              <a:t>9</a:t>
            </a:fld>
            <a:endParaRPr lang="en-US"/>
          </a:p>
        </p:txBody>
      </p:sp>
    </p:spTree>
    <p:extLst>
      <p:ext uri="{BB962C8B-B14F-4D97-AF65-F5344CB8AC3E}">
        <p14:creationId xmlns:p14="http://schemas.microsoft.com/office/powerpoint/2010/main" val="4286590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773606" y="6355260"/>
            <a:ext cx="2133600" cy="365125"/>
          </a:xfrm>
        </p:spPr>
        <p:txBody>
          <a:bodyPr/>
          <a:lstStyle/>
          <a:p>
            <a:fld id="{A349544A-F1CD-3844-BFB3-6D230A0137DD}" type="datetimeFigureOut">
              <a:rPr lang="en-US" smtClean="0"/>
              <a:t>7/23/2018</a:t>
            </a:fld>
            <a:endParaRPr lang="en-US" dirty="0"/>
          </a:p>
        </p:txBody>
      </p:sp>
      <p:pic>
        <p:nvPicPr>
          <p:cNvPr id="8" name="Picture 7"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0947" y="261425"/>
            <a:ext cx="2703422" cy="563312"/>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107369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55241" y="6356350"/>
            <a:ext cx="2133600" cy="365125"/>
          </a:xfrm>
        </p:spPr>
        <p:txBody>
          <a:bodyPr/>
          <a:lstStyle/>
          <a:p>
            <a:fld id="{A349544A-F1CD-3844-BFB3-6D230A0137DD}" type="datetimeFigureOut">
              <a:rPr lang="en-US" smtClean="0"/>
              <a:t>7/23/2018</a:t>
            </a:fld>
            <a:endParaRPr lang="en-US"/>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31470" y="5291167"/>
            <a:ext cx="620543" cy="743080"/>
          </a:xfrm>
          <a:prstGeom prst="rect">
            <a:avLst/>
          </a:prstGeom>
        </p:spPr>
      </p:pic>
      <p:sp>
        <p:nvSpPr>
          <p:cNvPr id="9" name="Footer Placeholder 4"/>
          <p:cNvSpPr>
            <a:spLocks noGrp="1"/>
          </p:cNvSpPr>
          <p:nvPr>
            <p:ph type="ftr" sz="quarter" idx="11"/>
          </p:nvPr>
        </p:nvSpPr>
        <p:spPr>
          <a:xfrm rot="5400000">
            <a:off x="-1161972" y="1451193"/>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8" name="TextBox 7"/>
          <p:cNvSpPr txBox="1"/>
          <p:nvPr userDrawn="1"/>
        </p:nvSpPr>
        <p:spPr>
          <a:xfrm rot="5400000">
            <a:off x="117044" y="6376216"/>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63844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0650" y="6354123"/>
            <a:ext cx="2133600" cy="365125"/>
          </a:xfrm>
        </p:spPr>
        <p:txBody>
          <a:bodyPr/>
          <a:lstStyle/>
          <a:p>
            <a:fld id="{A349544A-F1CD-3844-BFB3-6D230A0137DD}" type="datetimeFigureOut">
              <a:rPr lang="en-US" smtClean="0"/>
              <a:t>7/23/2018</a:t>
            </a:fld>
            <a:endParaRPr lang="en-US"/>
          </a:p>
        </p:txBody>
      </p:sp>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9" name="Picture 8"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18888" y="5307876"/>
            <a:ext cx="620543" cy="743080"/>
          </a:xfrm>
          <a:prstGeom prst="rect">
            <a:avLst/>
          </a:prstGeom>
        </p:spPr>
      </p:pic>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10432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236" y="2648601"/>
            <a:ext cx="4198518" cy="874845"/>
          </a:xfrm>
          <a:prstGeom prst="rect">
            <a:avLst/>
          </a:prstGeom>
        </p:spPr>
      </p:pic>
    </p:spTree>
    <p:extLst>
      <p:ext uri="{BB962C8B-B14F-4D97-AF65-F5344CB8AC3E}">
        <p14:creationId xmlns:p14="http://schemas.microsoft.com/office/powerpoint/2010/main" val="60914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49" y="1023679"/>
            <a:ext cx="8509103" cy="926020"/>
          </a:xfrm>
        </p:spPr>
        <p:txBody>
          <a:bodyPr/>
          <a:lstStyle/>
          <a:p>
            <a:r>
              <a:rPr lang="en-US"/>
              <a:t>Click to edit Master title style</a:t>
            </a:r>
          </a:p>
        </p:txBody>
      </p:sp>
      <p:sp>
        <p:nvSpPr>
          <p:cNvPr id="3" name="Content Placeholder 2"/>
          <p:cNvSpPr>
            <a:spLocks noGrp="1"/>
          </p:cNvSpPr>
          <p:nvPr>
            <p:ph idx="1"/>
          </p:nvPr>
        </p:nvSpPr>
        <p:spPr>
          <a:xfrm>
            <a:off x="323850" y="2009775"/>
            <a:ext cx="8509103" cy="42860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676650" y="6375400"/>
            <a:ext cx="2133600" cy="365125"/>
          </a:xfrm>
        </p:spPr>
        <p:txBody>
          <a:bodyPr/>
          <a:lstStyle>
            <a:lvl1pPr algn="ctr">
              <a:defRPr/>
            </a:lvl1pPr>
          </a:lstStyle>
          <a:p>
            <a:fld id="{A349544A-F1CD-3844-BFB3-6D230A0137DD}" type="datetimeFigureOut">
              <a:rPr lang="en-US" smtClean="0"/>
              <a:pPr/>
              <a:t>7/23/2018</a:t>
            </a:fld>
            <a:endParaRPr lang="en-US" dirty="0"/>
          </a:p>
        </p:txBody>
      </p:sp>
      <p:sp>
        <p:nvSpPr>
          <p:cNvPr id="5" name="Footer Placeholder 4"/>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22954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62375" y="6334125"/>
            <a:ext cx="2133600" cy="365125"/>
          </a:xfrm>
        </p:spPr>
        <p:txBody>
          <a:bodyPr/>
          <a:lstStyle/>
          <a:p>
            <a:fld id="{A349544A-F1CD-3844-BFB3-6D230A0137DD}" type="datetimeFigureOut">
              <a:rPr lang="en-US" smtClean="0"/>
              <a:t>7/23/2018</a:t>
            </a:fld>
            <a:endParaRPr lang="en-US"/>
          </a:p>
        </p:txBody>
      </p:sp>
      <p:sp>
        <p:nvSpPr>
          <p:cNvPr id="6"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38935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9834" y="6349336"/>
            <a:ext cx="2133600" cy="365125"/>
          </a:xfrm>
        </p:spPr>
        <p:txBody>
          <a:bodyPr/>
          <a:lstStyle/>
          <a:p>
            <a:fld id="{A349544A-F1CD-3844-BFB3-6D230A0137DD}" type="datetimeFigureOut">
              <a:rPr lang="en-US" smtClean="0"/>
              <a:t>7/23/2018</a:t>
            </a:fld>
            <a:endParaRPr lang="en-US"/>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69796"/>
            <a:ext cx="620543" cy="743080"/>
          </a:xfrm>
          <a:prstGeom prst="rect">
            <a:avLst/>
          </a:prstGeom>
        </p:spPr>
      </p:pic>
      <p:sp>
        <p:nvSpPr>
          <p:cNvPr id="8"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2498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14307" y="6380336"/>
            <a:ext cx="2133600" cy="365125"/>
          </a:xfrm>
        </p:spPr>
        <p:txBody>
          <a:bodyPr/>
          <a:lstStyle/>
          <a:p>
            <a:fld id="{A349544A-F1CD-3844-BFB3-6D230A0137DD}" type="datetimeFigureOut">
              <a:rPr lang="en-US" smtClean="0"/>
              <a:t>7/23/2018</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18117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886200" y="6384925"/>
            <a:ext cx="2133600" cy="365125"/>
          </a:xfrm>
        </p:spPr>
        <p:txBody>
          <a:bodyPr/>
          <a:lstStyle/>
          <a:p>
            <a:fld id="{A349544A-F1CD-3844-BFB3-6D230A0137DD}" type="datetimeFigureOut">
              <a:rPr lang="en-US" smtClean="0"/>
              <a:t>7/23/2018</a:t>
            </a:fld>
            <a:endParaRPr lang="en-US" dirty="0"/>
          </a:p>
        </p:txBody>
      </p:sp>
      <p:pic>
        <p:nvPicPr>
          <p:cNvPr id="10" name="Picture 9"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11"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3" name="TextBox 12"/>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5045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96185" y="6391749"/>
            <a:ext cx="2133600" cy="365125"/>
          </a:xfrm>
        </p:spPr>
        <p:txBody>
          <a:bodyPr/>
          <a:lstStyle/>
          <a:p>
            <a:fld id="{A349544A-F1CD-3844-BFB3-6D230A0137DD}" type="datetimeFigureOut">
              <a:rPr lang="en-US" smtClean="0"/>
              <a:t>7/23/2018</a:t>
            </a:fld>
            <a:endParaRPr lang="en-US"/>
          </a:p>
        </p:txBody>
      </p:sp>
      <p:pic>
        <p:nvPicPr>
          <p:cNvPr id="6" name="Picture 5"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95055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65513" y="6349337"/>
            <a:ext cx="2133600" cy="365125"/>
          </a:xfrm>
        </p:spPr>
        <p:txBody>
          <a:bodyPr/>
          <a:lstStyle/>
          <a:p>
            <a:fld id="{A349544A-F1CD-3844-BFB3-6D230A0137DD}" type="datetimeFigureOut">
              <a:rPr lang="en-US" smtClean="0"/>
              <a:t>7/23/2018</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85013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19014" y="6384925"/>
            <a:ext cx="2133600" cy="365125"/>
          </a:xfrm>
        </p:spPr>
        <p:txBody>
          <a:bodyPr/>
          <a:lstStyle/>
          <a:p>
            <a:fld id="{A349544A-F1CD-3844-BFB3-6D230A0137DD}" type="datetimeFigureOut">
              <a:rPr lang="en-US" smtClean="0"/>
              <a:t>7/23/2018</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425104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9544A-F1CD-3844-BFB3-6D230A0137DD}" type="datetimeFigureOut">
              <a:rPr lang="en-US" smtClean="0"/>
              <a:t>7/23/2018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71F5F-C8AF-484B-B19A-A0CBCE8C7764}" type="slidenum">
              <a:rPr lang="en-US" smtClean="0"/>
              <a:t>‹#›</a:t>
            </a:fld>
            <a:endParaRPr lang="en-US"/>
          </a:p>
        </p:txBody>
      </p:sp>
    </p:spTree>
    <p:extLst>
      <p:ext uri="{BB962C8B-B14F-4D97-AF65-F5344CB8AC3E}">
        <p14:creationId xmlns:p14="http://schemas.microsoft.com/office/powerpoint/2010/main" val="112630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1.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normAutofit fontScale="90000"/>
          </a:bodyPr>
          <a:lstStyle/>
          <a:p>
            <a:r>
              <a:rPr lang="en-US" dirty="0"/>
              <a:t>FDA’s Historical Experience with Food Safety Evaluation and Future Considerations </a:t>
            </a:r>
          </a:p>
        </p:txBody>
      </p:sp>
      <p:sp>
        <p:nvSpPr>
          <p:cNvPr id="3" name="Subtitle 2"/>
          <p:cNvSpPr>
            <a:spLocks noGrp="1"/>
          </p:cNvSpPr>
          <p:nvPr>
            <p:ph type="subTitle" idx="1"/>
          </p:nvPr>
        </p:nvSpPr>
        <p:spPr>
          <a:xfrm>
            <a:off x="1371600" y="4231640"/>
            <a:ext cx="6400800" cy="1752600"/>
          </a:xfrm>
        </p:spPr>
        <p:txBody>
          <a:bodyPr/>
          <a:lstStyle/>
          <a:p>
            <a:r>
              <a:rPr lang="en-US" dirty="0"/>
              <a:t>July 12, 2018</a:t>
            </a:r>
          </a:p>
        </p:txBody>
      </p:sp>
    </p:spTree>
    <p:extLst>
      <p:ext uri="{BB962C8B-B14F-4D97-AF65-F5344CB8AC3E}">
        <p14:creationId xmlns:p14="http://schemas.microsoft.com/office/powerpoint/2010/main" val="1344203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Cultured Cells Evaluated as </a:t>
            </a:r>
            <a:br>
              <a:rPr lang="en-US" dirty="0"/>
            </a:br>
            <a:r>
              <a:rPr lang="en-US" dirty="0"/>
              <a:t>Direct Food Ingredients</a:t>
            </a:r>
          </a:p>
        </p:txBody>
      </p:sp>
      <p:graphicFrame>
        <p:nvGraphicFramePr>
          <p:cNvPr id="4" name="Diagram 3" descr="Photo of bacterial, algal, and fungal cells. "/>
          <p:cNvGraphicFramePr/>
          <p:nvPr>
            <p:extLst>
              <p:ext uri="{D42A27DB-BD31-4B8C-83A1-F6EECF244321}">
                <p14:modId xmlns:p14="http://schemas.microsoft.com/office/powerpoint/2010/main" val="3880533705"/>
              </p:ext>
            </p:extLst>
          </p:nvPr>
        </p:nvGraphicFramePr>
        <p:xfrm>
          <a:off x="1530400" y="2209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926563" y="3324132"/>
            <a:ext cx="475861" cy="230832"/>
          </a:xfrm>
          <a:prstGeom prst="rect">
            <a:avLst/>
          </a:prstGeom>
          <a:noFill/>
        </p:spPr>
        <p:txBody>
          <a:bodyPr wrap="square" rtlCol="0">
            <a:spAutoFit/>
          </a:bodyPr>
          <a:lstStyle/>
          <a:p>
            <a:r>
              <a:rPr lang="en-US" sz="900" dirty="0"/>
              <a:t>CSIRO</a:t>
            </a:r>
          </a:p>
        </p:txBody>
      </p:sp>
    </p:spTree>
    <p:extLst>
      <p:ext uri="{BB962C8B-B14F-4D97-AF65-F5344CB8AC3E}">
        <p14:creationId xmlns:p14="http://schemas.microsoft.com/office/powerpoint/2010/main" val="350501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Plant Varieties</a:t>
            </a:r>
            <a:r>
              <a:rPr lang="en-US" baseline="0" dirty="0"/>
              <a:t> Produced Using Modern Biotechnology</a:t>
            </a:r>
            <a:endParaRPr lang="en-US" dirty="0"/>
          </a:p>
        </p:txBody>
      </p:sp>
      <p:grpSp>
        <p:nvGrpSpPr>
          <p:cNvPr id="3" name="Group 2" descr="Photos of new plant varieties produced using modern biotechnology and the safety assessment of new varieties."/>
          <p:cNvGrpSpPr/>
          <p:nvPr/>
        </p:nvGrpSpPr>
        <p:grpSpPr>
          <a:xfrm>
            <a:off x="822645" y="2142047"/>
            <a:ext cx="7293608" cy="4546468"/>
            <a:chOff x="822645" y="2142047"/>
            <a:chExt cx="7293608" cy="4546468"/>
          </a:xfrm>
        </p:grpSpPr>
        <p:graphicFrame>
          <p:nvGraphicFramePr>
            <p:cNvPr id="6" name="Object 5"/>
            <p:cNvGraphicFramePr>
              <a:graphicFrameLocks noChangeAspect="1"/>
            </p:cNvGraphicFramePr>
            <p:nvPr>
              <p:extLst>
                <p:ext uri="{D42A27DB-BD31-4B8C-83A1-F6EECF244321}">
                  <p14:modId xmlns:p14="http://schemas.microsoft.com/office/powerpoint/2010/main" val="4019813710"/>
                </p:ext>
              </p:extLst>
            </p:nvPr>
          </p:nvGraphicFramePr>
          <p:xfrm>
            <a:off x="4995228" y="2363470"/>
            <a:ext cx="3121025" cy="4064000"/>
          </p:xfrm>
          <a:graphic>
            <a:graphicData uri="http://schemas.openxmlformats.org/presentationml/2006/ole">
              <mc:AlternateContent xmlns:mc="http://schemas.openxmlformats.org/markup-compatibility/2006">
                <mc:Choice xmlns:v="urn:schemas-microsoft-com:vml" Requires="v">
                  <p:oleObj spid="_x0000_s1072" name="Visio" r:id="rId4" imgW="7261173" imgH="9458424" progId="Visio.Drawing.11">
                    <p:embed/>
                  </p:oleObj>
                </mc:Choice>
                <mc:Fallback>
                  <p:oleObj name="Visio" r:id="rId4" imgW="7261173" imgH="9458424" progId="Visio.Drawing.11">
                    <p:embed/>
                    <p:pic>
                      <p:nvPicPr>
                        <p:cNvPr id="0" name=""/>
                        <p:cNvPicPr/>
                        <p:nvPr/>
                      </p:nvPicPr>
                      <p:blipFill>
                        <a:blip r:embed="rId5"/>
                        <a:stretch>
                          <a:fillRect/>
                        </a:stretch>
                      </p:blipFill>
                      <p:spPr>
                        <a:xfrm>
                          <a:off x="4995228" y="2363470"/>
                          <a:ext cx="3121025" cy="4064000"/>
                        </a:xfrm>
                        <a:prstGeom prst="rect">
                          <a:avLst/>
                        </a:prstGeom>
                      </p:spPr>
                    </p:pic>
                  </p:oleObj>
                </mc:Fallback>
              </mc:AlternateContent>
            </a:graphicData>
          </a:graphic>
        </p:graphicFrame>
        <p:pic>
          <p:nvPicPr>
            <p:cNvPr id="1054" name="Picture 30" descr="https://images.unsplash.com/photo-1518931169559-527a99b4074d?ixlib=rb-0.3.5&amp;s=ae91883cc732de944aba246c36e4032f&amp;dpr=1&amp;auto=format&amp;fit=crop&amp;w=1000&amp;q=80&amp;cs=tinysrgb"/>
            <p:cNvPicPr>
              <a:picLocks noChangeAspect="1" noChangeArrowheads="1"/>
            </p:cNvPicPr>
            <p:nvPr/>
          </p:nvPicPr>
          <p:blipFill rotWithShape="1">
            <a:blip r:embed="rId6">
              <a:extLst>
                <a:ext uri="{28A0092B-C50C-407E-A947-70E740481C1C}">
                  <a14:useLocalDpi xmlns:a14="http://schemas.microsoft.com/office/drawing/2010/main" val="0"/>
                </a:ext>
              </a:extLst>
            </a:blip>
            <a:srcRect t="21840" b="36182"/>
            <a:stretch/>
          </p:blipFill>
          <p:spPr bwMode="auto">
            <a:xfrm>
              <a:off x="1198880" y="4758553"/>
              <a:ext cx="3065158" cy="1929962"/>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058" name="Picture 34" descr="A macro shot of the surface of a translucent green leaf covered with a series of tiny vei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645" y="2708640"/>
              <a:ext cx="3684948" cy="187444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Arrow: Down 8"/>
            <p:cNvSpPr/>
            <p:nvPr/>
          </p:nvSpPr>
          <p:spPr>
            <a:xfrm>
              <a:off x="2152039" y="4310137"/>
              <a:ext cx="1026160" cy="7213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descr="Image result for d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879" y="2142047"/>
              <a:ext cx="2932480" cy="1651572"/>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546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Observations from Past Experience</a:t>
            </a:r>
          </a:p>
        </p:txBody>
      </p:sp>
      <p:sp>
        <p:nvSpPr>
          <p:cNvPr id="3" name="Content Placeholder 2"/>
          <p:cNvSpPr>
            <a:spLocks noGrp="1"/>
          </p:cNvSpPr>
          <p:nvPr>
            <p:ph idx="1"/>
          </p:nvPr>
        </p:nvSpPr>
        <p:spPr/>
        <p:txBody>
          <a:bodyPr>
            <a:normAutofit/>
          </a:bodyPr>
          <a:lstStyle/>
          <a:p>
            <a:r>
              <a:rPr lang="en-US" dirty="0"/>
              <a:t>Biological production systems are complex</a:t>
            </a:r>
          </a:p>
          <a:p>
            <a:r>
              <a:rPr lang="en-US" dirty="0"/>
              <a:t>Questions about consistency and control of outcomes often arise during the safety evaluation</a:t>
            </a:r>
          </a:p>
          <a:p>
            <a:r>
              <a:rPr lang="en-US" dirty="0"/>
              <a:t>These questions can be successfully addressed during the safety evaluation process prior to market entry</a:t>
            </a:r>
          </a:p>
        </p:txBody>
      </p:sp>
    </p:spTree>
    <p:extLst>
      <p:ext uri="{BB962C8B-B14F-4D97-AF65-F5344CB8AC3E}">
        <p14:creationId xmlns:p14="http://schemas.microsoft.com/office/powerpoint/2010/main" val="869312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Evaluating a New </a:t>
            </a:r>
            <a:br>
              <a:rPr lang="en-US" dirty="0"/>
            </a:br>
            <a:r>
              <a:rPr lang="en-US" dirty="0"/>
              <a:t>Food Ingredient Production Process</a:t>
            </a:r>
          </a:p>
        </p:txBody>
      </p:sp>
      <p:graphicFrame>
        <p:nvGraphicFramePr>
          <p:cNvPr id="4" name="Diagram 3"/>
          <p:cNvGraphicFramePr/>
          <p:nvPr>
            <p:extLst>
              <p:ext uri="{D42A27DB-BD31-4B8C-83A1-F6EECF244321}">
                <p14:modId xmlns:p14="http://schemas.microsoft.com/office/powerpoint/2010/main" val="2988397339"/>
              </p:ext>
            </p:extLst>
          </p:nvPr>
        </p:nvGraphicFramePr>
        <p:xfrm>
          <a:off x="240080" y="2814320"/>
          <a:ext cx="8676640" cy="3667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19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78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a:t>
            </a:r>
            <a:r>
              <a:rPr lang="en-US" baseline="0" dirty="0"/>
              <a:t> Food Ingredient?</a:t>
            </a:r>
            <a:endParaRPr lang="en-US" dirty="0"/>
          </a:p>
        </p:txBody>
      </p:sp>
      <p:graphicFrame>
        <p:nvGraphicFramePr>
          <p:cNvPr id="4" name="Diagram 3"/>
          <p:cNvGraphicFramePr/>
          <p:nvPr>
            <p:extLst>
              <p:ext uri="{D42A27DB-BD31-4B8C-83A1-F6EECF244321}">
                <p14:modId xmlns:p14="http://schemas.microsoft.com/office/powerpoint/2010/main" val="3600626349"/>
              </p:ext>
            </p:extLst>
          </p:nvPr>
        </p:nvGraphicFramePr>
        <p:xfrm>
          <a:off x="323849" y="1893818"/>
          <a:ext cx="8509103" cy="4527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469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Safety Standard for Added</a:t>
            </a:r>
            <a:r>
              <a:rPr lang="en-US" sz="3600" dirty="0">
                <a:solidFill>
                  <a:srgbClr val="FF0000"/>
                </a:solidFill>
              </a:rPr>
              <a:t> </a:t>
            </a:r>
            <a:r>
              <a:rPr lang="en-US" sz="3600" dirty="0"/>
              <a:t>Ingredients</a:t>
            </a:r>
          </a:p>
        </p:txBody>
      </p:sp>
      <p:graphicFrame>
        <p:nvGraphicFramePr>
          <p:cNvPr id="4" name="Diagram 3" descr="Appropriate data and information plus anticipated exposure equals reasonable certainty of no harm."/>
          <p:cNvGraphicFramePr/>
          <p:nvPr>
            <p:extLst>
              <p:ext uri="{D42A27DB-BD31-4B8C-83A1-F6EECF244321}">
                <p14:modId xmlns:p14="http://schemas.microsoft.com/office/powerpoint/2010/main" val="3520658222"/>
              </p:ext>
            </p:extLst>
          </p:nvPr>
        </p:nvGraphicFramePr>
        <p:xfrm>
          <a:off x="599440" y="1949698"/>
          <a:ext cx="7914640" cy="4390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771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Practical Implementation</a:t>
            </a:r>
          </a:p>
        </p:txBody>
      </p:sp>
      <p:sp>
        <p:nvSpPr>
          <p:cNvPr id="5" name="Content Placeholder 4" descr="Graphical representation of the practical implementation of added ingredients.  Food and color additives need FDA approval via rule making, food contact substances need FDA authorization via notification, and GRAS ingredient uses need expert consensus on safety.  All must have same quantity and quality of scientific data."/>
          <p:cNvSpPr>
            <a:spLocks noGrp="1"/>
          </p:cNvSpPr>
          <p:nvPr>
            <p:ph idx="1"/>
          </p:nvPr>
        </p:nvSpPr>
        <p:spPr>
          <a:xfrm>
            <a:off x="323850" y="2009775"/>
            <a:ext cx="8509103" cy="4622137"/>
          </a:xfrm>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3100" dirty="0"/>
          </a:p>
          <a:p>
            <a:pPr marL="0" indent="0" algn="ctr">
              <a:buNone/>
            </a:pPr>
            <a:r>
              <a:rPr lang="en-US" sz="3100" dirty="0"/>
              <a:t>All ingredients must be lawful for their intended use</a:t>
            </a:r>
          </a:p>
        </p:txBody>
      </p:sp>
      <p:graphicFrame>
        <p:nvGraphicFramePr>
          <p:cNvPr id="4" name="Diagram 3"/>
          <p:cNvGraphicFramePr/>
          <p:nvPr>
            <p:extLst>
              <p:ext uri="{D42A27DB-BD31-4B8C-83A1-F6EECF244321}">
                <p14:modId xmlns:p14="http://schemas.microsoft.com/office/powerpoint/2010/main" val="2466004667"/>
              </p:ext>
            </p:extLst>
          </p:nvPr>
        </p:nvGraphicFramePr>
        <p:xfrm>
          <a:off x="1524000" y="194969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143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Assessment</a:t>
            </a:r>
          </a:p>
        </p:txBody>
      </p:sp>
      <p:graphicFrame>
        <p:nvGraphicFramePr>
          <p:cNvPr id="4" name="Diagram 3" descr="Identity and Exposure, Relevant Properties, and Appropriate Data."/>
          <p:cNvGraphicFramePr/>
          <p:nvPr>
            <p:extLst>
              <p:ext uri="{D42A27DB-BD31-4B8C-83A1-F6EECF244321}">
                <p14:modId xmlns:p14="http://schemas.microsoft.com/office/powerpoint/2010/main" val="1183859441"/>
              </p:ext>
            </p:extLst>
          </p:nvPr>
        </p:nvGraphicFramePr>
        <p:xfrm>
          <a:off x="539800" y="1696720"/>
          <a:ext cx="8077200" cy="450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2670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Assessing the Effects of Significant Manufacturing Process Changes</a:t>
            </a:r>
          </a:p>
        </p:txBody>
      </p:sp>
      <p:sp>
        <p:nvSpPr>
          <p:cNvPr id="3" name="Content Placeholder 2"/>
          <p:cNvSpPr>
            <a:spLocks noGrp="1"/>
          </p:cNvSpPr>
          <p:nvPr>
            <p:ph idx="1"/>
          </p:nvPr>
        </p:nvSpPr>
        <p:spPr>
          <a:xfrm>
            <a:off x="323850" y="2294313"/>
            <a:ext cx="8509103" cy="4001505"/>
          </a:xfrm>
        </p:spPr>
        <p:txBody>
          <a:bodyPr/>
          <a:lstStyle/>
          <a:p>
            <a:r>
              <a:rPr lang="en-US" dirty="0"/>
              <a:t>FDA recognizes the potential significance of manufacturing process changes for safety</a:t>
            </a:r>
          </a:p>
          <a:p>
            <a:r>
              <a:rPr lang="en-US" dirty="0"/>
              <a:t>Guidance issued in 2014: 79 FR 36533 </a:t>
            </a:r>
          </a:p>
          <a:p>
            <a:r>
              <a:rPr lang="en-US" dirty="0"/>
              <a:t>Recommend assessment and consultation</a:t>
            </a:r>
          </a:p>
        </p:txBody>
      </p:sp>
    </p:spTree>
    <p:extLst>
      <p:ext uri="{BB962C8B-B14F-4D97-AF65-F5344CB8AC3E}">
        <p14:creationId xmlns:p14="http://schemas.microsoft.com/office/powerpoint/2010/main" val="704234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Changes in Production Processes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63782017"/>
              </p:ext>
            </p:extLst>
          </p:nvPr>
        </p:nvGraphicFramePr>
        <p:xfrm>
          <a:off x="323850" y="2009775"/>
          <a:ext cx="8509000" cy="428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224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from Past</a:t>
            </a:r>
            <a:r>
              <a:rPr lang="en-US" baseline="0" dirty="0"/>
              <a:t> Experience</a:t>
            </a:r>
            <a:endParaRPr lang="en-US" dirty="0"/>
          </a:p>
        </p:txBody>
      </p:sp>
      <p:graphicFrame>
        <p:nvGraphicFramePr>
          <p:cNvPr id="4" name="Diagram 3" descr="Photos of Substances produced by cultured cells, cultured cells for direct consumption, and new plant varieties produces by modern biotechnology."/>
          <p:cNvGraphicFramePr/>
          <p:nvPr>
            <p:extLst>
              <p:ext uri="{D42A27DB-BD31-4B8C-83A1-F6EECF244321}">
                <p14:modId xmlns:p14="http://schemas.microsoft.com/office/powerpoint/2010/main" val="1243061042"/>
              </p:ext>
            </p:extLst>
          </p:nvPr>
        </p:nvGraphicFramePr>
        <p:xfrm>
          <a:off x="323848" y="1949699"/>
          <a:ext cx="8509103" cy="440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110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Substances Produced by Cultured Cells</a:t>
            </a:r>
          </a:p>
        </p:txBody>
      </p:sp>
      <p:graphicFrame>
        <p:nvGraphicFramePr>
          <p:cNvPr id="4" name="Diagram 3"/>
          <p:cNvGraphicFramePr/>
          <p:nvPr>
            <p:extLst>
              <p:ext uri="{D42A27DB-BD31-4B8C-83A1-F6EECF244321}">
                <p14:modId xmlns:p14="http://schemas.microsoft.com/office/powerpoint/2010/main" val="837216627"/>
              </p:ext>
            </p:extLst>
          </p:nvPr>
        </p:nvGraphicFramePr>
        <p:xfrm>
          <a:off x="1090320" y="2164080"/>
          <a:ext cx="6976160" cy="3947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534677" y="3439548"/>
            <a:ext cx="475861" cy="230832"/>
          </a:xfrm>
          <a:prstGeom prst="rect">
            <a:avLst/>
          </a:prstGeom>
          <a:noFill/>
        </p:spPr>
        <p:txBody>
          <a:bodyPr wrap="square" rtlCol="0">
            <a:spAutoFit/>
          </a:bodyPr>
          <a:lstStyle/>
          <a:p>
            <a:r>
              <a:rPr lang="en-US" sz="900" dirty="0"/>
              <a:t>CSIRO</a:t>
            </a:r>
          </a:p>
        </p:txBody>
      </p:sp>
    </p:spTree>
    <p:extLst>
      <p:ext uri="{BB962C8B-B14F-4D97-AF65-F5344CB8AC3E}">
        <p14:creationId xmlns:p14="http://schemas.microsoft.com/office/powerpoint/2010/main" val="3958579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699D6F24970A4FB9C211A4B67962F6" ma:contentTypeVersion="0" ma:contentTypeDescription="Create a new document." ma:contentTypeScope="" ma:versionID="6b47ed8f3d0c7de2866895a7dee9249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BC5170-9B7B-4A0A-BA81-93DF0734C9C3}">
  <ds:schemaRefs>
    <ds:schemaRef ds:uri="http://purl.org/dc/elements/1.1/"/>
    <ds:schemaRef ds:uri="http://purl.org/dc/terms/"/>
    <ds:schemaRef ds:uri="http://schemas.microsoft.com/office/infopath/2007/PartnerControls"/>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9D7E5AD-915B-4CE0-9BF8-F8E6A1D91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6B4802F-9329-47C3-859D-EAA7BA8795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7839</TotalTime>
  <Words>319</Words>
  <Application>Microsoft Office PowerPoint</Application>
  <PresentationFormat>On-screen Show (4:3)</PresentationFormat>
  <Paragraphs>80</Paragraphs>
  <Slides>14</Slides>
  <Notes>14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Helvetica</vt:lpstr>
      <vt:lpstr>Office Theme</vt:lpstr>
      <vt:lpstr>Visio</vt:lpstr>
      <vt:lpstr>FDA’s Historical Experience with Food Safety Evaluation and Future Considerations </vt:lpstr>
      <vt:lpstr>What Is A Food Ingredient?</vt:lpstr>
      <vt:lpstr>The Safety Standard for Added Ingredients</vt:lpstr>
      <vt:lpstr>Practical Implementation</vt:lpstr>
      <vt:lpstr>Safety Assessment</vt:lpstr>
      <vt:lpstr>Assessing the Effects of Significant Manufacturing Process Changes</vt:lpstr>
      <vt:lpstr>Changes in Production Processes</vt:lpstr>
      <vt:lpstr>Examples from Past Experience</vt:lpstr>
      <vt:lpstr>Substances Produced by Cultured Cells</vt:lpstr>
      <vt:lpstr>Cultured Cells Evaluated as  Direct Food Ingredients</vt:lpstr>
      <vt:lpstr>New Plant Varieties Produced Using Modern Biotechnology</vt:lpstr>
      <vt:lpstr>Observations from Past Experience</vt:lpstr>
      <vt:lpstr>When Evaluating a New  Food Ingredient Production Process</vt:lpstr>
      <vt:lpstr>PowerPoint Presentation</vt:lpstr>
    </vt:vector>
  </TitlesOfParts>
  <Company>Sensis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Grabow</dc:creator>
  <cp:lastModifiedBy>Robbs, Janesia</cp:lastModifiedBy>
  <cp:revision>84</cp:revision>
  <dcterms:created xsi:type="dcterms:W3CDTF">2015-10-02T20:33:31Z</dcterms:created>
  <dcterms:modified xsi:type="dcterms:W3CDTF">2018-07-23T17:50:20Z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0x01010064699D6F24970A4FB9C211A4B67962F6</vt:lpwstr>
  </property>
</Properties>
</file>