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5"/>
  </p:sldMasterIdLst>
  <p:notesMasterIdLst>
    <p:notesMasterId r:id="rId40"/>
  </p:notesMasterIdLst>
  <p:handoutMasterIdLst>
    <p:handoutMasterId r:id="rId41"/>
  </p:handoutMasterIdLst>
  <p:sldIdLst>
    <p:sldId id="331" r:id="rId6"/>
    <p:sldId id="335" r:id="rId7"/>
    <p:sldId id="371" r:id="rId8"/>
    <p:sldId id="333" r:id="rId9"/>
    <p:sldId id="357" r:id="rId10"/>
    <p:sldId id="336" r:id="rId11"/>
    <p:sldId id="364" r:id="rId12"/>
    <p:sldId id="354" r:id="rId13"/>
    <p:sldId id="355" r:id="rId14"/>
    <p:sldId id="360" r:id="rId15"/>
    <p:sldId id="339" r:id="rId16"/>
    <p:sldId id="361" r:id="rId17"/>
    <p:sldId id="362" r:id="rId18"/>
    <p:sldId id="351" r:id="rId19"/>
    <p:sldId id="341" r:id="rId20"/>
    <p:sldId id="363" r:id="rId21"/>
    <p:sldId id="374" r:id="rId22"/>
    <p:sldId id="343" r:id="rId23"/>
    <p:sldId id="346" r:id="rId24"/>
    <p:sldId id="352" r:id="rId25"/>
    <p:sldId id="344" r:id="rId26"/>
    <p:sldId id="365" r:id="rId27"/>
    <p:sldId id="366" r:id="rId28"/>
    <p:sldId id="367" r:id="rId29"/>
    <p:sldId id="368" r:id="rId30"/>
    <p:sldId id="369" r:id="rId31"/>
    <p:sldId id="353" r:id="rId32"/>
    <p:sldId id="370" r:id="rId33"/>
    <p:sldId id="345" r:id="rId34"/>
    <p:sldId id="373" r:id="rId35"/>
    <p:sldId id="350" r:id="rId36"/>
    <p:sldId id="319" r:id="rId37"/>
    <p:sldId id="372" r:id="rId38"/>
    <p:sldId id="323" r:id="rId3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pal, Vidya" initials="GV" lastIdx="14" clrIdx="0"/>
  <p:cmAuthor id="1" name="Mallis, Elias" initials="em" lastIdx="1" clrIdx="1"/>
  <p:cmAuthor id="2" name="Herring, Kenneth (Lee)" initials="HK(" lastIdx="6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336699"/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9" autoAdjust="0"/>
    <p:restoredTop sz="73567" autoAdjust="0"/>
  </p:normalViewPr>
  <p:slideViewPr>
    <p:cSldViewPr snapToGrid="0" snapToObjects="1">
      <p:cViewPr varScale="1">
        <p:scale>
          <a:sx n="83" d="100"/>
          <a:sy n="83" d="100"/>
        </p:scale>
        <p:origin x="141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636A7-CE53-4B72-9D34-46EC753408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F47488-6D4D-4BC4-8D01-8046454169BA}">
      <dgm:prSet phldrT="[Text]"/>
      <dgm:spPr/>
      <dgm:t>
        <a:bodyPr/>
        <a:lstStyle/>
        <a:p>
          <a:r>
            <a:rPr lang="en-US" dirty="0"/>
            <a:t>Food And Drug Administration</a:t>
          </a:r>
        </a:p>
      </dgm:t>
    </dgm:pt>
    <dgm:pt modelId="{7098E1FB-D726-4A95-B27B-9AC7720D5001}" type="parTrans" cxnId="{14AB9AF4-5748-4FAE-8615-65518EDC595A}">
      <dgm:prSet/>
      <dgm:spPr/>
      <dgm:t>
        <a:bodyPr/>
        <a:lstStyle/>
        <a:p>
          <a:endParaRPr lang="en-US"/>
        </a:p>
      </dgm:t>
    </dgm:pt>
    <dgm:pt modelId="{1BCF96E5-6FBC-498A-B789-DC22334A746D}" type="sibTrans" cxnId="{14AB9AF4-5748-4FAE-8615-65518EDC595A}">
      <dgm:prSet/>
      <dgm:spPr/>
      <dgm:t>
        <a:bodyPr/>
        <a:lstStyle/>
        <a:p>
          <a:endParaRPr lang="en-US"/>
        </a:p>
      </dgm:t>
    </dgm:pt>
    <dgm:pt modelId="{B6AC1C3B-8776-43EE-B602-3980A477B0DE}">
      <dgm:prSet phldrT="[Text]"/>
      <dgm:spPr/>
      <dgm:t>
        <a:bodyPr/>
        <a:lstStyle/>
        <a:p>
          <a:r>
            <a:rPr lang="en-US" dirty="0"/>
            <a:t>6 Centers* </a:t>
          </a:r>
        </a:p>
      </dgm:t>
    </dgm:pt>
    <dgm:pt modelId="{742420AB-B9DD-44CF-A4B0-EC617CDD56D7}" type="parTrans" cxnId="{C2266680-F30E-4E7F-8D27-EC3C76B4503B}">
      <dgm:prSet/>
      <dgm:spPr/>
      <dgm:t>
        <a:bodyPr/>
        <a:lstStyle/>
        <a:p>
          <a:endParaRPr lang="en-US"/>
        </a:p>
      </dgm:t>
    </dgm:pt>
    <dgm:pt modelId="{FC308865-D7D0-41F5-B6A1-6640BC5A7120}" type="sibTrans" cxnId="{C2266680-F30E-4E7F-8D27-EC3C76B4503B}">
      <dgm:prSet/>
      <dgm:spPr/>
      <dgm:t>
        <a:bodyPr/>
        <a:lstStyle/>
        <a:p>
          <a:endParaRPr lang="en-US"/>
        </a:p>
      </dgm:t>
    </dgm:pt>
    <dgm:pt modelId="{7C7DC5AD-E6E8-41AE-A875-D2446C078416}">
      <dgm:prSet/>
      <dgm:spPr/>
      <dgm:t>
        <a:bodyPr/>
        <a:lstStyle/>
        <a:p>
          <a:r>
            <a:rPr lang="en-US" dirty="0"/>
            <a:t>1 Center of Excellence</a:t>
          </a:r>
        </a:p>
      </dgm:t>
    </dgm:pt>
    <dgm:pt modelId="{36B6AE5A-08FF-42EE-8030-9C22EC20E987}" type="parTrans" cxnId="{604073D3-FA5B-477E-96AB-DA1E460FAD98}">
      <dgm:prSet/>
      <dgm:spPr/>
      <dgm:t>
        <a:bodyPr/>
        <a:lstStyle/>
        <a:p>
          <a:endParaRPr lang="en-US"/>
        </a:p>
      </dgm:t>
    </dgm:pt>
    <dgm:pt modelId="{4C3EE4F1-B182-405E-8538-08B359E918F1}" type="sibTrans" cxnId="{604073D3-FA5B-477E-96AB-DA1E460FAD98}">
      <dgm:prSet/>
      <dgm:spPr/>
      <dgm:t>
        <a:bodyPr/>
        <a:lstStyle/>
        <a:p>
          <a:endParaRPr lang="en-US"/>
        </a:p>
      </dgm:t>
    </dgm:pt>
    <dgm:pt modelId="{E172B729-E599-47BE-A2EC-968C1AD652C1}">
      <dgm:prSet/>
      <dgm:spPr/>
      <dgm:t>
        <a:bodyPr/>
        <a:lstStyle/>
        <a:p>
          <a:r>
            <a:rPr lang="en-US" dirty="0"/>
            <a:t>8 Offices*</a:t>
          </a:r>
        </a:p>
      </dgm:t>
    </dgm:pt>
    <dgm:pt modelId="{CCE64D4A-67DA-4690-A5D9-EE9D4F7FE025}" type="parTrans" cxnId="{F069FF01-D70A-4F84-81A2-B555D85ADDBE}">
      <dgm:prSet/>
      <dgm:spPr/>
      <dgm:t>
        <a:bodyPr/>
        <a:lstStyle/>
        <a:p>
          <a:endParaRPr lang="en-US"/>
        </a:p>
      </dgm:t>
    </dgm:pt>
    <dgm:pt modelId="{F831DFBA-3720-4E41-A14F-7A33B70F5A40}" type="sibTrans" cxnId="{F069FF01-D70A-4F84-81A2-B555D85ADDBE}">
      <dgm:prSet/>
      <dgm:spPr/>
      <dgm:t>
        <a:bodyPr/>
        <a:lstStyle/>
        <a:p>
          <a:endParaRPr lang="en-US"/>
        </a:p>
      </dgm:t>
    </dgm:pt>
    <dgm:pt modelId="{0464B555-CF78-4994-BB4D-80A124401BBB}">
      <dgm:prSet/>
      <dgm:spPr/>
      <dgm:t>
        <a:bodyPr/>
        <a:lstStyle/>
        <a:p>
          <a:r>
            <a:rPr lang="en-US" dirty="0"/>
            <a:t>Office of Regulatory Affairs</a:t>
          </a:r>
        </a:p>
      </dgm:t>
    </dgm:pt>
    <dgm:pt modelId="{5D26CEC8-35F0-444C-8F5D-09C0C20296A3}" type="parTrans" cxnId="{2DBE3384-B1D1-467D-91DC-8A02EEE46A61}">
      <dgm:prSet/>
      <dgm:spPr/>
      <dgm:t>
        <a:bodyPr/>
        <a:lstStyle/>
        <a:p>
          <a:endParaRPr lang="en-US"/>
        </a:p>
      </dgm:t>
    </dgm:pt>
    <dgm:pt modelId="{89A2F6CF-8941-4B59-878D-F6B47F6ABA20}" type="sibTrans" cxnId="{2DBE3384-B1D1-467D-91DC-8A02EEE46A61}">
      <dgm:prSet/>
      <dgm:spPr/>
      <dgm:t>
        <a:bodyPr/>
        <a:lstStyle/>
        <a:p>
          <a:endParaRPr lang="en-US"/>
        </a:p>
      </dgm:t>
    </dgm:pt>
    <dgm:pt modelId="{8F411FD5-695F-4D3C-8124-CA8E43D1EB32}" type="pres">
      <dgm:prSet presAssocID="{C96636A7-CE53-4B72-9D34-46EC753408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9E4DCF-3DC7-483D-A943-7DFA091DD762}" type="pres">
      <dgm:prSet presAssocID="{4DF47488-6D4D-4BC4-8D01-8046454169BA}" presName="hierRoot1" presStyleCnt="0">
        <dgm:presLayoutVars>
          <dgm:hierBranch val="init"/>
        </dgm:presLayoutVars>
      </dgm:prSet>
      <dgm:spPr/>
    </dgm:pt>
    <dgm:pt modelId="{C20A1C89-1E42-43E1-8466-EDF73B890978}" type="pres">
      <dgm:prSet presAssocID="{4DF47488-6D4D-4BC4-8D01-8046454169BA}" presName="rootComposite1" presStyleCnt="0"/>
      <dgm:spPr/>
    </dgm:pt>
    <dgm:pt modelId="{54636D58-BFC4-4055-AAAA-8741FA3A4DA0}" type="pres">
      <dgm:prSet presAssocID="{4DF47488-6D4D-4BC4-8D01-8046454169BA}" presName="rootText1" presStyleLbl="node0" presStyleIdx="0" presStyleCnt="1">
        <dgm:presLayoutVars>
          <dgm:chPref val="3"/>
        </dgm:presLayoutVars>
      </dgm:prSet>
      <dgm:spPr/>
    </dgm:pt>
    <dgm:pt modelId="{BC23CAFD-5A66-43A8-B5E9-361DD9889119}" type="pres">
      <dgm:prSet presAssocID="{4DF47488-6D4D-4BC4-8D01-8046454169BA}" presName="rootConnector1" presStyleLbl="node1" presStyleIdx="0" presStyleCnt="0"/>
      <dgm:spPr/>
    </dgm:pt>
    <dgm:pt modelId="{4408ADFA-7516-42C3-96E4-A5A312003FC8}" type="pres">
      <dgm:prSet presAssocID="{4DF47488-6D4D-4BC4-8D01-8046454169BA}" presName="hierChild2" presStyleCnt="0"/>
      <dgm:spPr/>
    </dgm:pt>
    <dgm:pt modelId="{AE8C4BB4-CB62-4FF3-AEB9-0A40B25BC5FB}" type="pres">
      <dgm:prSet presAssocID="{742420AB-B9DD-44CF-A4B0-EC617CDD56D7}" presName="Name37" presStyleLbl="parChTrans1D2" presStyleIdx="0" presStyleCnt="4"/>
      <dgm:spPr/>
    </dgm:pt>
    <dgm:pt modelId="{3CAFA647-7ABB-48B9-B7A2-36AAC34647A7}" type="pres">
      <dgm:prSet presAssocID="{B6AC1C3B-8776-43EE-B602-3980A477B0DE}" presName="hierRoot2" presStyleCnt="0">
        <dgm:presLayoutVars>
          <dgm:hierBranch val="init"/>
        </dgm:presLayoutVars>
      </dgm:prSet>
      <dgm:spPr/>
    </dgm:pt>
    <dgm:pt modelId="{A18826D8-75A7-4FEF-AAF8-94E0AE34FE86}" type="pres">
      <dgm:prSet presAssocID="{B6AC1C3B-8776-43EE-B602-3980A477B0DE}" presName="rootComposite" presStyleCnt="0"/>
      <dgm:spPr/>
    </dgm:pt>
    <dgm:pt modelId="{490B09F8-99DD-41A1-A773-BAF775F37F9C}" type="pres">
      <dgm:prSet presAssocID="{B6AC1C3B-8776-43EE-B602-3980A477B0DE}" presName="rootText" presStyleLbl="node2" presStyleIdx="0" presStyleCnt="4">
        <dgm:presLayoutVars>
          <dgm:chPref val="3"/>
        </dgm:presLayoutVars>
      </dgm:prSet>
      <dgm:spPr/>
    </dgm:pt>
    <dgm:pt modelId="{63598F66-F981-4587-9E99-E30C39108F18}" type="pres">
      <dgm:prSet presAssocID="{B6AC1C3B-8776-43EE-B602-3980A477B0DE}" presName="rootConnector" presStyleLbl="node2" presStyleIdx="0" presStyleCnt="4"/>
      <dgm:spPr/>
    </dgm:pt>
    <dgm:pt modelId="{4130211E-D5BA-4ADC-AA61-99803AC1A503}" type="pres">
      <dgm:prSet presAssocID="{B6AC1C3B-8776-43EE-B602-3980A477B0DE}" presName="hierChild4" presStyleCnt="0"/>
      <dgm:spPr/>
    </dgm:pt>
    <dgm:pt modelId="{BF0D6704-E739-4B6A-877D-D22D9BFA544F}" type="pres">
      <dgm:prSet presAssocID="{B6AC1C3B-8776-43EE-B602-3980A477B0DE}" presName="hierChild5" presStyleCnt="0"/>
      <dgm:spPr/>
    </dgm:pt>
    <dgm:pt modelId="{DCF9D65D-0A0C-46C6-9EB5-75B47F766F42}" type="pres">
      <dgm:prSet presAssocID="{CCE64D4A-67DA-4690-A5D9-EE9D4F7FE025}" presName="Name37" presStyleLbl="parChTrans1D2" presStyleIdx="1" presStyleCnt="4"/>
      <dgm:spPr/>
    </dgm:pt>
    <dgm:pt modelId="{25ECC4DA-095B-476E-873D-C3DBE0721DE9}" type="pres">
      <dgm:prSet presAssocID="{E172B729-E599-47BE-A2EC-968C1AD652C1}" presName="hierRoot2" presStyleCnt="0">
        <dgm:presLayoutVars>
          <dgm:hierBranch val="init"/>
        </dgm:presLayoutVars>
      </dgm:prSet>
      <dgm:spPr/>
    </dgm:pt>
    <dgm:pt modelId="{3D2F7201-C951-46D8-A855-CBEAFB4EED14}" type="pres">
      <dgm:prSet presAssocID="{E172B729-E599-47BE-A2EC-968C1AD652C1}" presName="rootComposite" presStyleCnt="0"/>
      <dgm:spPr/>
    </dgm:pt>
    <dgm:pt modelId="{A4049904-B9FF-453C-84FF-4178839FD296}" type="pres">
      <dgm:prSet presAssocID="{E172B729-E599-47BE-A2EC-968C1AD652C1}" presName="rootText" presStyleLbl="node2" presStyleIdx="1" presStyleCnt="4">
        <dgm:presLayoutVars>
          <dgm:chPref val="3"/>
        </dgm:presLayoutVars>
      </dgm:prSet>
      <dgm:spPr/>
    </dgm:pt>
    <dgm:pt modelId="{8927DE27-B421-4B6D-A520-9AA5D64855A6}" type="pres">
      <dgm:prSet presAssocID="{E172B729-E599-47BE-A2EC-968C1AD652C1}" presName="rootConnector" presStyleLbl="node2" presStyleIdx="1" presStyleCnt="4"/>
      <dgm:spPr/>
    </dgm:pt>
    <dgm:pt modelId="{B8657679-D0A5-447B-AF29-3E39AF3D6B14}" type="pres">
      <dgm:prSet presAssocID="{E172B729-E599-47BE-A2EC-968C1AD652C1}" presName="hierChild4" presStyleCnt="0"/>
      <dgm:spPr/>
    </dgm:pt>
    <dgm:pt modelId="{E514312F-BF7B-479B-80E2-59F6030811CD}" type="pres">
      <dgm:prSet presAssocID="{E172B729-E599-47BE-A2EC-968C1AD652C1}" presName="hierChild5" presStyleCnt="0"/>
      <dgm:spPr/>
    </dgm:pt>
    <dgm:pt modelId="{18882063-9BE4-45C2-8DC3-B326B53246BF}" type="pres">
      <dgm:prSet presAssocID="{36B6AE5A-08FF-42EE-8030-9C22EC20E987}" presName="Name37" presStyleLbl="parChTrans1D2" presStyleIdx="2" presStyleCnt="4"/>
      <dgm:spPr/>
    </dgm:pt>
    <dgm:pt modelId="{41B9C917-2046-49A7-8C09-C5D19F2AAA68}" type="pres">
      <dgm:prSet presAssocID="{7C7DC5AD-E6E8-41AE-A875-D2446C078416}" presName="hierRoot2" presStyleCnt="0">
        <dgm:presLayoutVars>
          <dgm:hierBranch val="init"/>
        </dgm:presLayoutVars>
      </dgm:prSet>
      <dgm:spPr/>
    </dgm:pt>
    <dgm:pt modelId="{BDECDD32-38D7-4C1B-97A9-EFACF9ACAC54}" type="pres">
      <dgm:prSet presAssocID="{7C7DC5AD-E6E8-41AE-A875-D2446C078416}" presName="rootComposite" presStyleCnt="0"/>
      <dgm:spPr/>
    </dgm:pt>
    <dgm:pt modelId="{D85B66A8-4467-426B-9B69-8CD130A86FF8}" type="pres">
      <dgm:prSet presAssocID="{7C7DC5AD-E6E8-41AE-A875-D2446C078416}" presName="rootText" presStyleLbl="node2" presStyleIdx="2" presStyleCnt="4">
        <dgm:presLayoutVars>
          <dgm:chPref val="3"/>
        </dgm:presLayoutVars>
      </dgm:prSet>
      <dgm:spPr/>
    </dgm:pt>
    <dgm:pt modelId="{CB053333-8601-4C7F-86FB-8D24C792B144}" type="pres">
      <dgm:prSet presAssocID="{7C7DC5AD-E6E8-41AE-A875-D2446C078416}" presName="rootConnector" presStyleLbl="node2" presStyleIdx="2" presStyleCnt="4"/>
      <dgm:spPr/>
    </dgm:pt>
    <dgm:pt modelId="{21FE0FFC-CF08-406C-9D10-BB81DDED91DE}" type="pres">
      <dgm:prSet presAssocID="{7C7DC5AD-E6E8-41AE-A875-D2446C078416}" presName="hierChild4" presStyleCnt="0"/>
      <dgm:spPr/>
    </dgm:pt>
    <dgm:pt modelId="{2047F9AD-9F2A-44D0-8915-EA66D888C693}" type="pres">
      <dgm:prSet presAssocID="{7C7DC5AD-E6E8-41AE-A875-D2446C078416}" presName="hierChild5" presStyleCnt="0"/>
      <dgm:spPr/>
    </dgm:pt>
    <dgm:pt modelId="{DEBF4506-A15F-474B-B13A-C50D3FE8EBE3}" type="pres">
      <dgm:prSet presAssocID="{5D26CEC8-35F0-444C-8F5D-09C0C20296A3}" presName="Name37" presStyleLbl="parChTrans1D2" presStyleIdx="3" presStyleCnt="4"/>
      <dgm:spPr/>
    </dgm:pt>
    <dgm:pt modelId="{97C2B329-62CE-4AE9-A9FC-CE290A24325B}" type="pres">
      <dgm:prSet presAssocID="{0464B555-CF78-4994-BB4D-80A124401BBB}" presName="hierRoot2" presStyleCnt="0">
        <dgm:presLayoutVars>
          <dgm:hierBranch val="init"/>
        </dgm:presLayoutVars>
      </dgm:prSet>
      <dgm:spPr/>
    </dgm:pt>
    <dgm:pt modelId="{4A63AEF0-33C3-4712-B1B4-4FD950B05BB3}" type="pres">
      <dgm:prSet presAssocID="{0464B555-CF78-4994-BB4D-80A124401BBB}" presName="rootComposite" presStyleCnt="0"/>
      <dgm:spPr/>
    </dgm:pt>
    <dgm:pt modelId="{6BA846BC-4526-41BD-ADE6-D95AFF1D6F5D}" type="pres">
      <dgm:prSet presAssocID="{0464B555-CF78-4994-BB4D-80A124401BBB}" presName="rootText" presStyleLbl="node2" presStyleIdx="3" presStyleCnt="4">
        <dgm:presLayoutVars>
          <dgm:chPref val="3"/>
        </dgm:presLayoutVars>
      </dgm:prSet>
      <dgm:spPr/>
    </dgm:pt>
    <dgm:pt modelId="{7BABB7F5-8ADD-4D30-8247-B87D59C5AD82}" type="pres">
      <dgm:prSet presAssocID="{0464B555-CF78-4994-BB4D-80A124401BBB}" presName="rootConnector" presStyleLbl="node2" presStyleIdx="3" presStyleCnt="4"/>
      <dgm:spPr/>
    </dgm:pt>
    <dgm:pt modelId="{DB38E6E3-A389-4A9E-9C3A-50BD6FD632D3}" type="pres">
      <dgm:prSet presAssocID="{0464B555-CF78-4994-BB4D-80A124401BBB}" presName="hierChild4" presStyleCnt="0"/>
      <dgm:spPr/>
    </dgm:pt>
    <dgm:pt modelId="{F8EEB928-4CAC-4BA7-919D-77556137D651}" type="pres">
      <dgm:prSet presAssocID="{0464B555-CF78-4994-BB4D-80A124401BBB}" presName="hierChild5" presStyleCnt="0"/>
      <dgm:spPr/>
    </dgm:pt>
    <dgm:pt modelId="{F98360F9-4927-4FBC-8FED-4C879CA94FAE}" type="pres">
      <dgm:prSet presAssocID="{4DF47488-6D4D-4BC4-8D01-8046454169BA}" presName="hierChild3" presStyleCnt="0"/>
      <dgm:spPr/>
    </dgm:pt>
  </dgm:ptLst>
  <dgm:cxnLst>
    <dgm:cxn modelId="{F069FF01-D70A-4F84-81A2-B555D85ADDBE}" srcId="{4DF47488-6D4D-4BC4-8D01-8046454169BA}" destId="{E172B729-E599-47BE-A2EC-968C1AD652C1}" srcOrd="1" destOrd="0" parTransId="{CCE64D4A-67DA-4690-A5D9-EE9D4F7FE025}" sibTransId="{F831DFBA-3720-4E41-A14F-7A33B70F5A40}"/>
    <dgm:cxn modelId="{75F9E503-1B0E-4B0E-A7F6-9BA5BB04ADC3}" type="presOf" srcId="{4DF47488-6D4D-4BC4-8D01-8046454169BA}" destId="{BC23CAFD-5A66-43A8-B5E9-361DD9889119}" srcOrd="1" destOrd="0" presId="urn:microsoft.com/office/officeart/2005/8/layout/orgChart1"/>
    <dgm:cxn modelId="{A9833F05-89D1-40C1-8F29-941CF18DAB32}" type="presOf" srcId="{B6AC1C3B-8776-43EE-B602-3980A477B0DE}" destId="{63598F66-F981-4587-9E99-E30C39108F18}" srcOrd="1" destOrd="0" presId="urn:microsoft.com/office/officeart/2005/8/layout/orgChart1"/>
    <dgm:cxn modelId="{44D5F70C-EC95-44F2-A3ED-74350BFFD646}" type="presOf" srcId="{0464B555-CF78-4994-BB4D-80A124401BBB}" destId="{6BA846BC-4526-41BD-ADE6-D95AFF1D6F5D}" srcOrd="0" destOrd="0" presId="urn:microsoft.com/office/officeart/2005/8/layout/orgChart1"/>
    <dgm:cxn modelId="{E1BF1E10-63DF-4DA9-B757-FCDD6FD6DDDC}" type="presOf" srcId="{742420AB-B9DD-44CF-A4B0-EC617CDD56D7}" destId="{AE8C4BB4-CB62-4FF3-AEB9-0A40B25BC5FB}" srcOrd="0" destOrd="0" presId="urn:microsoft.com/office/officeart/2005/8/layout/orgChart1"/>
    <dgm:cxn modelId="{CF18881F-C558-4DB5-AD33-BA79A4F74E0A}" type="presOf" srcId="{0464B555-CF78-4994-BB4D-80A124401BBB}" destId="{7BABB7F5-8ADD-4D30-8247-B87D59C5AD82}" srcOrd="1" destOrd="0" presId="urn:microsoft.com/office/officeart/2005/8/layout/orgChart1"/>
    <dgm:cxn modelId="{3E33FB24-0A2B-42FB-8F93-C27929762B0A}" type="presOf" srcId="{E172B729-E599-47BE-A2EC-968C1AD652C1}" destId="{A4049904-B9FF-453C-84FF-4178839FD296}" srcOrd="0" destOrd="0" presId="urn:microsoft.com/office/officeart/2005/8/layout/orgChart1"/>
    <dgm:cxn modelId="{F0F26D5C-F983-4E65-8F2A-720EB21ECC05}" type="presOf" srcId="{CCE64D4A-67DA-4690-A5D9-EE9D4F7FE025}" destId="{DCF9D65D-0A0C-46C6-9EB5-75B47F766F42}" srcOrd="0" destOrd="0" presId="urn:microsoft.com/office/officeart/2005/8/layout/orgChart1"/>
    <dgm:cxn modelId="{CAF1FE5E-159B-4835-A20A-DA68CE735010}" type="presOf" srcId="{7C7DC5AD-E6E8-41AE-A875-D2446C078416}" destId="{D85B66A8-4467-426B-9B69-8CD130A86FF8}" srcOrd="0" destOrd="0" presId="urn:microsoft.com/office/officeart/2005/8/layout/orgChart1"/>
    <dgm:cxn modelId="{CDE76351-ECCC-4170-A62E-E5EF8A5CCAF7}" type="presOf" srcId="{B6AC1C3B-8776-43EE-B602-3980A477B0DE}" destId="{490B09F8-99DD-41A1-A773-BAF775F37F9C}" srcOrd="0" destOrd="0" presId="urn:microsoft.com/office/officeart/2005/8/layout/orgChart1"/>
    <dgm:cxn modelId="{C2266680-F30E-4E7F-8D27-EC3C76B4503B}" srcId="{4DF47488-6D4D-4BC4-8D01-8046454169BA}" destId="{B6AC1C3B-8776-43EE-B602-3980A477B0DE}" srcOrd="0" destOrd="0" parTransId="{742420AB-B9DD-44CF-A4B0-EC617CDD56D7}" sibTransId="{FC308865-D7D0-41F5-B6A1-6640BC5A7120}"/>
    <dgm:cxn modelId="{2DBE3384-B1D1-467D-91DC-8A02EEE46A61}" srcId="{4DF47488-6D4D-4BC4-8D01-8046454169BA}" destId="{0464B555-CF78-4994-BB4D-80A124401BBB}" srcOrd="3" destOrd="0" parTransId="{5D26CEC8-35F0-444C-8F5D-09C0C20296A3}" sibTransId="{89A2F6CF-8941-4B59-878D-F6B47F6ABA20}"/>
    <dgm:cxn modelId="{21381196-B868-4671-9FAA-A3C1A4A43E90}" type="presOf" srcId="{5D26CEC8-35F0-444C-8F5D-09C0C20296A3}" destId="{DEBF4506-A15F-474B-B13A-C50D3FE8EBE3}" srcOrd="0" destOrd="0" presId="urn:microsoft.com/office/officeart/2005/8/layout/orgChart1"/>
    <dgm:cxn modelId="{694F6BC7-7ABF-41C3-A8B9-7D90347623C5}" type="presOf" srcId="{4DF47488-6D4D-4BC4-8D01-8046454169BA}" destId="{54636D58-BFC4-4055-AAAA-8741FA3A4DA0}" srcOrd="0" destOrd="0" presId="urn:microsoft.com/office/officeart/2005/8/layout/orgChart1"/>
    <dgm:cxn modelId="{18356FC7-9003-4994-9603-303A9885E10F}" type="presOf" srcId="{C96636A7-CE53-4B72-9D34-46EC75340820}" destId="{8F411FD5-695F-4D3C-8124-CA8E43D1EB32}" srcOrd="0" destOrd="0" presId="urn:microsoft.com/office/officeart/2005/8/layout/orgChart1"/>
    <dgm:cxn modelId="{604073D3-FA5B-477E-96AB-DA1E460FAD98}" srcId="{4DF47488-6D4D-4BC4-8D01-8046454169BA}" destId="{7C7DC5AD-E6E8-41AE-A875-D2446C078416}" srcOrd="2" destOrd="0" parTransId="{36B6AE5A-08FF-42EE-8030-9C22EC20E987}" sibTransId="{4C3EE4F1-B182-405E-8538-08B359E918F1}"/>
    <dgm:cxn modelId="{D3ED84E9-030E-4808-BD90-6B41EE6E1247}" type="presOf" srcId="{36B6AE5A-08FF-42EE-8030-9C22EC20E987}" destId="{18882063-9BE4-45C2-8DC3-B326B53246BF}" srcOrd="0" destOrd="0" presId="urn:microsoft.com/office/officeart/2005/8/layout/orgChart1"/>
    <dgm:cxn modelId="{D69FACED-9E79-4B3F-8D11-5512704A5E56}" type="presOf" srcId="{E172B729-E599-47BE-A2EC-968C1AD652C1}" destId="{8927DE27-B421-4B6D-A520-9AA5D64855A6}" srcOrd="1" destOrd="0" presId="urn:microsoft.com/office/officeart/2005/8/layout/orgChart1"/>
    <dgm:cxn modelId="{C8FD19F1-E6BA-407F-AC09-F742FB88AD48}" type="presOf" srcId="{7C7DC5AD-E6E8-41AE-A875-D2446C078416}" destId="{CB053333-8601-4C7F-86FB-8D24C792B144}" srcOrd="1" destOrd="0" presId="urn:microsoft.com/office/officeart/2005/8/layout/orgChart1"/>
    <dgm:cxn modelId="{14AB9AF4-5748-4FAE-8615-65518EDC595A}" srcId="{C96636A7-CE53-4B72-9D34-46EC75340820}" destId="{4DF47488-6D4D-4BC4-8D01-8046454169BA}" srcOrd="0" destOrd="0" parTransId="{7098E1FB-D726-4A95-B27B-9AC7720D5001}" sibTransId="{1BCF96E5-6FBC-498A-B789-DC22334A746D}"/>
    <dgm:cxn modelId="{8047C339-F34B-4671-8630-7EEFBAB2C9EB}" type="presParOf" srcId="{8F411FD5-695F-4D3C-8124-CA8E43D1EB32}" destId="{BC9E4DCF-3DC7-483D-A943-7DFA091DD762}" srcOrd="0" destOrd="0" presId="urn:microsoft.com/office/officeart/2005/8/layout/orgChart1"/>
    <dgm:cxn modelId="{9AE68497-91E0-483E-BD7E-C6376594537B}" type="presParOf" srcId="{BC9E4DCF-3DC7-483D-A943-7DFA091DD762}" destId="{C20A1C89-1E42-43E1-8466-EDF73B890978}" srcOrd="0" destOrd="0" presId="urn:microsoft.com/office/officeart/2005/8/layout/orgChart1"/>
    <dgm:cxn modelId="{9E0B07F7-F9CE-4BC8-914A-2BAFFC52DBF0}" type="presParOf" srcId="{C20A1C89-1E42-43E1-8466-EDF73B890978}" destId="{54636D58-BFC4-4055-AAAA-8741FA3A4DA0}" srcOrd="0" destOrd="0" presId="urn:microsoft.com/office/officeart/2005/8/layout/orgChart1"/>
    <dgm:cxn modelId="{A4F90238-F1CB-4062-A434-39DEF63EB439}" type="presParOf" srcId="{C20A1C89-1E42-43E1-8466-EDF73B890978}" destId="{BC23CAFD-5A66-43A8-B5E9-361DD9889119}" srcOrd="1" destOrd="0" presId="urn:microsoft.com/office/officeart/2005/8/layout/orgChart1"/>
    <dgm:cxn modelId="{059475B8-7B75-4771-B30A-A8B970DD2F2D}" type="presParOf" srcId="{BC9E4DCF-3DC7-483D-A943-7DFA091DD762}" destId="{4408ADFA-7516-42C3-96E4-A5A312003FC8}" srcOrd="1" destOrd="0" presId="urn:microsoft.com/office/officeart/2005/8/layout/orgChart1"/>
    <dgm:cxn modelId="{3C7329BE-470C-4AE4-989D-192D1CB768FF}" type="presParOf" srcId="{4408ADFA-7516-42C3-96E4-A5A312003FC8}" destId="{AE8C4BB4-CB62-4FF3-AEB9-0A40B25BC5FB}" srcOrd="0" destOrd="0" presId="urn:microsoft.com/office/officeart/2005/8/layout/orgChart1"/>
    <dgm:cxn modelId="{F3815564-EFB8-476F-9524-2FA08268B5F8}" type="presParOf" srcId="{4408ADFA-7516-42C3-96E4-A5A312003FC8}" destId="{3CAFA647-7ABB-48B9-B7A2-36AAC34647A7}" srcOrd="1" destOrd="0" presId="urn:microsoft.com/office/officeart/2005/8/layout/orgChart1"/>
    <dgm:cxn modelId="{68F83D8F-0F91-4D31-B5B0-9344D3254E8C}" type="presParOf" srcId="{3CAFA647-7ABB-48B9-B7A2-36AAC34647A7}" destId="{A18826D8-75A7-4FEF-AAF8-94E0AE34FE86}" srcOrd="0" destOrd="0" presId="urn:microsoft.com/office/officeart/2005/8/layout/orgChart1"/>
    <dgm:cxn modelId="{A1E59B7A-8204-4F96-8556-38C02F15D0FF}" type="presParOf" srcId="{A18826D8-75A7-4FEF-AAF8-94E0AE34FE86}" destId="{490B09F8-99DD-41A1-A773-BAF775F37F9C}" srcOrd="0" destOrd="0" presId="urn:microsoft.com/office/officeart/2005/8/layout/orgChart1"/>
    <dgm:cxn modelId="{B4240101-3F54-41E3-9B2C-A96C94BA553E}" type="presParOf" srcId="{A18826D8-75A7-4FEF-AAF8-94E0AE34FE86}" destId="{63598F66-F981-4587-9E99-E30C39108F18}" srcOrd="1" destOrd="0" presId="urn:microsoft.com/office/officeart/2005/8/layout/orgChart1"/>
    <dgm:cxn modelId="{C57E9A40-06D9-471A-AAE8-A97AEECA7B45}" type="presParOf" srcId="{3CAFA647-7ABB-48B9-B7A2-36AAC34647A7}" destId="{4130211E-D5BA-4ADC-AA61-99803AC1A503}" srcOrd="1" destOrd="0" presId="urn:microsoft.com/office/officeart/2005/8/layout/orgChart1"/>
    <dgm:cxn modelId="{865DF025-3598-4BBE-A3D1-742BE1EEA955}" type="presParOf" srcId="{3CAFA647-7ABB-48B9-B7A2-36AAC34647A7}" destId="{BF0D6704-E739-4B6A-877D-D22D9BFA544F}" srcOrd="2" destOrd="0" presId="urn:microsoft.com/office/officeart/2005/8/layout/orgChart1"/>
    <dgm:cxn modelId="{0BF1CED9-3FE0-4681-86AB-D54CC3A44C84}" type="presParOf" srcId="{4408ADFA-7516-42C3-96E4-A5A312003FC8}" destId="{DCF9D65D-0A0C-46C6-9EB5-75B47F766F42}" srcOrd="2" destOrd="0" presId="urn:microsoft.com/office/officeart/2005/8/layout/orgChart1"/>
    <dgm:cxn modelId="{824B2A12-B59D-4DE4-94F2-73BF1A4B1731}" type="presParOf" srcId="{4408ADFA-7516-42C3-96E4-A5A312003FC8}" destId="{25ECC4DA-095B-476E-873D-C3DBE0721DE9}" srcOrd="3" destOrd="0" presId="urn:microsoft.com/office/officeart/2005/8/layout/orgChart1"/>
    <dgm:cxn modelId="{27556D1B-86A4-4704-9B41-A06AAA34631D}" type="presParOf" srcId="{25ECC4DA-095B-476E-873D-C3DBE0721DE9}" destId="{3D2F7201-C951-46D8-A855-CBEAFB4EED14}" srcOrd="0" destOrd="0" presId="urn:microsoft.com/office/officeart/2005/8/layout/orgChart1"/>
    <dgm:cxn modelId="{0D279F15-B550-467B-A047-DB971C5AC3D2}" type="presParOf" srcId="{3D2F7201-C951-46D8-A855-CBEAFB4EED14}" destId="{A4049904-B9FF-453C-84FF-4178839FD296}" srcOrd="0" destOrd="0" presId="urn:microsoft.com/office/officeart/2005/8/layout/orgChart1"/>
    <dgm:cxn modelId="{488F57B0-E07F-4C57-96AA-2311ABB295ED}" type="presParOf" srcId="{3D2F7201-C951-46D8-A855-CBEAFB4EED14}" destId="{8927DE27-B421-4B6D-A520-9AA5D64855A6}" srcOrd="1" destOrd="0" presId="urn:microsoft.com/office/officeart/2005/8/layout/orgChart1"/>
    <dgm:cxn modelId="{65E44029-5ED8-4169-940F-71B1EC791ABD}" type="presParOf" srcId="{25ECC4DA-095B-476E-873D-C3DBE0721DE9}" destId="{B8657679-D0A5-447B-AF29-3E39AF3D6B14}" srcOrd="1" destOrd="0" presId="urn:microsoft.com/office/officeart/2005/8/layout/orgChart1"/>
    <dgm:cxn modelId="{944B0DD0-9BF7-4F5F-A867-E955BDA0EF01}" type="presParOf" srcId="{25ECC4DA-095B-476E-873D-C3DBE0721DE9}" destId="{E514312F-BF7B-479B-80E2-59F6030811CD}" srcOrd="2" destOrd="0" presId="urn:microsoft.com/office/officeart/2005/8/layout/orgChart1"/>
    <dgm:cxn modelId="{8DBBB6AB-DBF0-4688-9FE2-1BCEB8343A4D}" type="presParOf" srcId="{4408ADFA-7516-42C3-96E4-A5A312003FC8}" destId="{18882063-9BE4-45C2-8DC3-B326B53246BF}" srcOrd="4" destOrd="0" presId="urn:microsoft.com/office/officeart/2005/8/layout/orgChart1"/>
    <dgm:cxn modelId="{668028BD-4AF3-45BF-B32F-C9B0D22E606F}" type="presParOf" srcId="{4408ADFA-7516-42C3-96E4-A5A312003FC8}" destId="{41B9C917-2046-49A7-8C09-C5D19F2AAA68}" srcOrd="5" destOrd="0" presId="urn:microsoft.com/office/officeart/2005/8/layout/orgChart1"/>
    <dgm:cxn modelId="{4C6BC808-189D-4D5A-8EB6-0EF8896EE9A8}" type="presParOf" srcId="{41B9C917-2046-49A7-8C09-C5D19F2AAA68}" destId="{BDECDD32-38D7-4C1B-97A9-EFACF9ACAC54}" srcOrd="0" destOrd="0" presId="urn:microsoft.com/office/officeart/2005/8/layout/orgChart1"/>
    <dgm:cxn modelId="{5991D453-899B-4218-88D2-8E9562B2596C}" type="presParOf" srcId="{BDECDD32-38D7-4C1B-97A9-EFACF9ACAC54}" destId="{D85B66A8-4467-426B-9B69-8CD130A86FF8}" srcOrd="0" destOrd="0" presId="urn:microsoft.com/office/officeart/2005/8/layout/orgChart1"/>
    <dgm:cxn modelId="{1CE1D807-5F19-4F37-A272-BBE551576A49}" type="presParOf" srcId="{BDECDD32-38D7-4C1B-97A9-EFACF9ACAC54}" destId="{CB053333-8601-4C7F-86FB-8D24C792B144}" srcOrd="1" destOrd="0" presId="urn:microsoft.com/office/officeart/2005/8/layout/orgChart1"/>
    <dgm:cxn modelId="{6E175F60-021F-413B-9DE7-C1D93A3867FB}" type="presParOf" srcId="{41B9C917-2046-49A7-8C09-C5D19F2AAA68}" destId="{21FE0FFC-CF08-406C-9D10-BB81DDED91DE}" srcOrd="1" destOrd="0" presId="urn:microsoft.com/office/officeart/2005/8/layout/orgChart1"/>
    <dgm:cxn modelId="{B3D8213A-E100-42E5-806B-11F1CFCEB86C}" type="presParOf" srcId="{41B9C917-2046-49A7-8C09-C5D19F2AAA68}" destId="{2047F9AD-9F2A-44D0-8915-EA66D888C693}" srcOrd="2" destOrd="0" presId="urn:microsoft.com/office/officeart/2005/8/layout/orgChart1"/>
    <dgm:cxn modelId="{58ECE8A4-8EF4-466B-9A39-FB776B567389}" type="presParOf" srcId="{4408ADFA-7516-42C3-96E4-A5A312003FC8}" destId="{DEBF4506-A15F-474B-B13A-C50D3FE8EBE3}" srcOrd="6" destOrd="0" presId="urn:microsoft.com/office/officeart/2005/8/layout/orgChart1"/>
    <dgm:cxn modelId="{C8D7840F-B310-4A5C-B4F1-BC61DAABF6B5}" type="presParOf" srcId="{4408ADFA-7516-42C3-96E4-A5A312003FC8}" destId="{97C2B329-62CE-4AE9-A9FC-CE290A24325B}" srcOrd="7" destOrd="0" presId="urn:microsoft.com/office/officeart/2005/8/layout/orgChart1"/>
    <dgm:cxn modelId="{D4EBBCEF-BE35-431B-98B9-B0A0E9F69DD6}" type="presParOf" srcId="{97C2B329-62CE-4AE9-A9FC-CE290A24325B}" destId="{4A63AEF0-33C3-4712-B1B4-4FD950B05BB3}" srcOrd="0" destOrd="0" presId="urn:microsoft.com/office/officeart/2005/8/layout/orgChart1"/>
    <dgm:cxn modelId="{58901387-7C3B-4A15-BA04-C4DCA59D24D3}" type="presParOf" srcId="{4A63AEF0-33C3-4712-B1B4-4FD950B05BB3}" destId="{6BA846BC-4526-41BD-ADE6-D95AFF1D6F5D}" srcOrd="0" destOrd="0" presId="urn:microsoft.com/office/officeart/2005/8/layout/orgChart1"/>
    <dgm:cxn modelId="{94D0E6C9-0E07-47B3-868B-EF1957EEE265}" type="presParOf" srcId="{4A63AEF0-33C3-4712-B1B4-4FD950B05BB3}" destId="{7BABB7F5-8ADD-4D30-8247-B87D59C5AD82}" srcOrd="1" destOrd="0" presId="urn:microsoft.com/office/officeart/2005/8/layout/orgChart1"/>
    <dgm:cxn modelId="{BD5E0F0F-7F3D-4F6F-87E6-9870CE66F374}" type="presParOf" srcId="{97C2B329-62CE-4AE9-A9FC-CE290A24325B}" destId="{DB38E6E3-A389-4A9E-9C3A-50BD6FD632D3}" srcOrd="1" destOrd="0" presId="urn:microsoft.com/office/officeart/2005/8/layout/orgChart1"/>
    <dgm:cxn modelId="{D718CB7E-2A0C-4463-B327-F5FFF45E455F}" type="presParOf" srcId="{97C2B329-62CE-4AE9-A9FC-CE290A24325B}" destId="{F8EEB928-4CAC-4BA7-919D-77556137D651}" srcOrd="2" destOrd="0" presId="urn:microsoft.com/office/officeart/2005/8/layout/orgChart1"/>
    <dgm:cxn modelId="{C02C29C8-0D8D-4942-8195-3489FD74BDB3}" type="presParOf" srcId="{BC9E4DCF-3DC7-483D-A943-7DFA091DD762}" destId="{F98360F9-4927-4FBC-8FED-4C879CA94F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31ED5-B3F6-4A38-BCA0-40D908C74C18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72C89F-BCE4-41C3-B713-C5C2144A05E6}">
      <dgm:prSet phldrT="[Text]" custT="1"/>
      <dgm:spPr/>
      <dgm:t>
        <a:bodyPr/>
        <a:lstStyle/>
        <a:p>
          <a:r>
            <a:rPr lang="en-US" sz="1600" dirty="0"/>
            <a:t>Food and Drug Administration (FDA)</a:t>
          </a:r>
        </a:p>
      </dgm:t>
    </dgm:pt>
    <dgm:pt modelId="{1EC41047-7A91-4803-ADD1-D9F1B75476B1}" type="parTrans" cxnId="{6F8C6DDB-6291-4BDF-B1F6-8E4239ED4950}">
      <dgm:prSet/>
      <dgm:spPr/>
      <dgm:t>
        <a:bodyPr/>
        <a:lstStyle/>
        <a:p>
          <a:endParaRPr lang="en-US"/>
        </a:p>
      </dgm:t>
    </dgm:pt>
    <dgm:pt modelId="{D18B0286-6DBD-47B5-80C9-4DC8D28752DE}" type="sibTrans" cxnId="{6F8C6DDB-6291-4BDF-B1F6-8E4239ED4950}">
      <dgm:prSet/>
      <dgm:spPr/>
      <dgm:t>
        <a:bodyPr/>
        <a:lstStyle/>
        <a:p>
          <a:endParaRPr lang="en-US"/>
        </a:p>
      </dgm:t>
    </dgm:pt>
    <dgm:pt modelId="{9CBF396A-3C1E-4829-B839-9F5D960FC5C1}">
      <dgm:prSet phldrT="[Text]" custT="1"/>
      <dgm:spPr/>
      <dgm:t>
        <a:bodyPr/>
        <a:lstStyle/>
        <a:p>
          <a:r>
            <a:rPr lang="en-US" sz="1400" dirty="0"/>
            <a:t>Center for Devices and Radiological Health (CDRH)</a:t>
          </a:r>
        </a:p>
      </dgm:t>
    </dgm:pt>
    <dgm:pt modelId="{38A833EF-6951-4F8F-B4FF-0759138135B4}" type="parTrans" cxnId="{D0186693-8097-4272-9449-FC66EDA3F0BB}">
      <dgm:prSet/>
      <dgm:spPr/>
      <dgm:t>
        <a:bodyPr/>
        <a:lstStyle/>
        <a:p>
          <a:endParaRPr lang="en-US"/>
        </a:p>
      </dgm:t>
    </dgm:pt>
    <dgm:pt modelId="{DAEA524A-FF1D-49BC-8BE7-D14F5A995322}" type="sibTrans" cxnId="{D0186693-8097-4272-9449-FC66EDA3F0BB}">
      <dgm:prSet/>
      <dgm:spPr/>
      <dgm:t>
        <a:bodyPr/>
        <a:lstStyle/>
        <a:p>
          <a:endParaRPr lang="en-US"/>
        </a:p>
      </dgm:t>
    </dgm:pt>
    <dgm:pt modelId="{E2504648-59DD-487C-9C86-9C327C74CF6F}">
      <dgm:prSet phldrT="[Text]" custT="1"/>
      <dgm:spPr/>
      <dgm:t>
        <a:bodyPr/>
        <a:lstStyle/>
        <a:p>
          <a:pPr>
            <a:buNone/>
          </a:pPr>
          <a:r>
            <a:rPr lang="en-US" sz="1400" dirty="0"/>
            <a:t>Office of Regulatory Affairs (ORA)</a:t>
          </a:r>
        </a:p>
      </dgm:t>
    </dgm:pt>
    <dgm:pt modelId="{59C0E6B2-6F40-4FB4-956E-8D1FE17748CB}" type="parTrans" cxnId="{69EB5E55-5FF3-4312-8B60-26AC09343B6D}">
      <dgm:prSet/>
      <dgm:spPr/>
      <dgm:t>
        <a:bodyPr/>
        <a:lstStyle/>
        <a:p>
          <a:endParaRPr lang="en-US"/>
        </a:p>
      </dgm:t>
    </dgm:pt>
    <dgm:pt modelId="{F8322CC2-E3C6-4B19-B86C-71AB7CC0CE53}" type="sibTrans" cxnId="{69EB5E55-5FF3-4312-8B60-26AC09343B6D}">
      <dgm:prSet/>
      <dgm:spPr/>
      <dgm:t>
        <a:bodyPr/>
        <a:lstStyle/>
        <a:p>
          <a:endParaRPr lang="en-US"/>
        </a:p>
      </dgm:t>
    </dgm:pt>
    <dgm:pt modelId="{06D52222-F724-4F38-9D66-7CF575D95264}">
      <dgm:prSet custT="1"/>
      <dgm:spPr/>
      <dgm:t>
        <a:bodyPr/>
        <a:lstStyle/>
        <a:p>
          <a:r>
            <a:rPr lang="en-US" sz="1400" b="1" dirty="0"/>
            <a:t>Office of Medical Devices and Radiological Health </a:t>
          </a:r>
          <a:r>
            <a:rPr lang="en-US" altLang="en-US" sz="1400" b="1" dirty="0">
              <a:latin typeface="+mn-lt"/>
              <a:cs typeface="Arial" panose="020B0604020202020204" pitchFamily="34" charset="0"/>
            </a:rPr>
            <a:t>Operations</a:t>
          </a:r>
          <a:r>
            <a:rPr lang="en-US" sz="1400" b="1" dirty="0"/>
            <a:t> (OMDRHO)</a:t>
          </a:r>
        </a:p>
      </dgm:t>
    </dgm:pt>
    <dgm:pt modelId="{5F5779C7-A5E2-41E1-BC5B-96BA28D969FE}" type="parTrans" cxnId="{C5634AB7-75AB-4CA7-B630-719B086A9B43}">
      <dgm:prSet/>
      <dgm:spPr/>
      <dgm:t>
        <a:bodyPr/>
        <a:lstStyle/>
        <a:p>
          <a:endParaRPr lang="en-US"/>
        </a:p>
      </dgm:t>
    </dgm:pt>
    <dgm:pt modelId="{D13098A8-9DCC-4DF9-AE28-649542582EF1}" type="sibTrans" cxnId="{C5634AB7-75AB-4CA7-B630-719B086A9B43}">
      <dgm:prSet/>
      <dgm:spPr/>
      <dgm:t>
        <a:bodyPr/>
        <a:lstStyle/>
        <a:p>
          <a:endParaRPr lang="en-US"/>
        </a:p>
      </dgm:t>
    </dgm:pt>
    <dgm:pt modelId="{E7A14D1A-D3BE-4A9A-8343-6E5C991579A9}" type="pres">
      <dgm:prSet presAssocID="{ED031ED5-B3F6-4A38-BCA0-40D908C74C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852BC2-3C6C-401A-9CC9-31E28BD67422}" type="pres">
      <dgm:prSet presAssocID="{8472C89F-BCE4-41C3-B713-C5C2144A05E6}" presName="hierRoot1" presStyleCnt="0"/>
      <dgm:spPr/>
    </dgm:pt>
    <dgm:pt modelId="{64F4C8A8-DA88-4FED-9AAB-7EBF54CEEC8C}" type="pres">
      <dgm:prSet presAssocID="{8472C89F-BCE4-41C3-B713-C5C2144A05E6}" presName="composite" presStyleCnt="0"/>
      <dgm:spPr/>
    </dgm:pt>
    <dgm:pt modelId="{FE1DA2C2-E251-4154-BD18-780F7C961DC0}" type="pres">
      <dgm:prSet presAssocID="{8472C89F-BCE4-41C3-B713-C5C2144A05E6}" presName="background" presStyleLbl="node0" presStyleIdx="0" presStyleCnt="1"/>
      <dgm:spPr/>
    </dgm:pt>
    <dgm:pt modelId="{28C570F1-FCBB-4ABF-B056-564E64F3B078}" type="pres">
      <dgm:prSet presAssocID="{8472C89F-BCE4-41C3-B713-C5C2144A05E6}" presName="text" presStyleLbl="fgAcc0" presStyleIdx="0" presStyleCnt="1" custScaleX="122867" custLinFactNeighborX="-7037" custLinFactNeighborY="-3166">
        <dgm:presLayoutVars>
          <dgm:chPref val="3"/>
        </dgm:presLayoutVars>
      </dgm:prSet>
      <dgm:spPr/>
    </dgm:pt>
    <dgm:pt modelId="{62AE38AC-376C-4F00-A369-8FBBE5A4F9EB}" type="pres">
      <dgm:prSet presAssocID="{8472C89F-BCE4-41C3-B713-C5C2144A05E6}" presName="hierChild2" presStyleCnt="0"/>
      <dgm:spPr/>
    </dgm:pt>
    <dgm:pt modelId="{B1B83173-92C4-4C91-B7A3-0E1A7D64D528}" type="pres">
      <dgm:prSet presAssocID="{38A833EF-6951-4F8F-B4FF-0759138135B4}" presName="Name10" presStyleLbl="parChTrans1D2" presStyleIdx="0" presStyleCnt="2"/>
      <dgm:spPr/>
    </dgm:pt>
    <dgm:pt modelId="{959DDCB0-D5B2-4970-994B-8EE0202EFF35}" type="pres">
      <dgm:prSet presAssocID="{9CBF396A-3C1E-4829-B839-9F5D960FC5C1}" presName="hierRoot2" presStyleCnt="0"/>
      <dgm:spPr/>
    </dgm:pt>
    <dgm:pt modelId="{F40D18FC-E0E2-4EA6-BC18-848C0F96CD9D}" type="pres">
      <dgm:prSet presAssocID="{9CBF396A-3C1E-4829-B839-9F5D960FC5C1}" presName="composite2" presStyleCnt="0"/>
      <dgm:spPr/>
    </dgm:pt>
    <dgm:pt modelId="{77957699-8DC1-43B9-8452-C24266FE3ED1}" type="pres">
      <dgm:prSet presAssocID="{9CBF396A-3C1E-4829-B839-9F5D960FC5C1}" presName="background2" presStyleLbl="node2" presStyleIdx="0" presStyleCnt="2"/>
      <dgm:spPr/>
    </dgm:pt>
    <dgm:pt modelId="{2E5386D1-789C-4743-87CE-0B3F9A05FED0}" type="pres">
      <dgm:prSet presAssocID="{9CBF396A-3C1E-4829-B839-9F5D960FC5C1}" presName="text2" presStyleLbl="fgAcc2" presStyleIdx="0" presStyleCnt="2" custScaleX="129481">
        <dgm:presLayoutVars>
          <dgm:chPref val="3"/>
        </dgm:presLayoutVars>
      </dgm:prSet>
      <dgm:spPr/>
    </dgm:pt>
    <dgm:pt modelId="{CF02FED0-B629-438C-86A7-222D1D5995C6}" type="pres">
      <dgm:prSet presAssocID="{9CBF396A-3C1E-4829-B839-9F5D960FC5C1}" presName="hierChild3" presStyleCnt="0"/>
      <dgm:spPr/>
    </dgm:pt>
    <dgm:pt modelId="{05A0C42E-F472-4CB3-8D98-72CF2215FD47}" type="pres">
      <dgm:prSet presAssocID="{59C0E6B2-6F40-4FB4-956E-8D1FE17748CB}" presName="Name10" presStyleLbl="parChTrans1D2" presStyleIdx="1" presStyleCnt="2"/>
      <dgm:spPr/>
    </dgm:pt>
    <dgm:pt modelId="{7423D00F-6254-4640-88CC-4CB109A60E7F}" type="pres">
      <dgm:prSet presAssocID="{E2504648-59DD-487C-9C86-9C327C74CF6F}" presName="hierRoot2" presStyleCnt="0"/>
      <dgm:spPr/>
    </dgm:pt>
    <dgm:pt modelId="{0109A69A-F30F-4E73-BC60-73FBB24F1D82}" type="pres">
      <dgm:prSet presAssocID="{E2504648-59DD-487C-9C86-9C327C74CF6F}" presName="composite2" presStyleCnt="0"/>
      <dgm:spPr/>
    </dgm:pt>
    <dgm:pt modelId="{F52BC7A3-7573-4935-9D51-C17998F68A48}" type="pres">
      <dgm:prSet presAssocID="{E2504648-59DD-487C-9C86-9C327C74CF6F}" presName="background2" presStyleLbl="node2" presStyleIdx="1" presStyleCnt="2"/>
      <dgm:spPr/>
    </dgm:pt>
    <dgm:pt modelId="{B5347D8C-0A16-4A51-952F-90CE310F9E56}" type="pres">
      <dgm:prSet presAssocID="{E2504648-59DD-487C-9C86-9C327C74CF6F}" presName="text2" presStyleLbl="fgAcc2" presStyleIdx="1" presStyleCnt="2" custScaleX="156299">
        <dgm:presLayoutVars>
          <dgm:chPref val="3"/>
        </dgm:presLayoutVars>
      </dgm:prSet>
      <dgm:spPr/>
    </dgm:pt>
    <dgm:pt modelId="{B13F8C72-49A1-45B1-881D-C292896E4836}" type="pres">
      <dgm:prSet presAssocID="{E2504648-59DD-487C-9C86-9C327C74CF6F}" presName="hierChild3" presStyleCnt="0"/>
      <dgm:spPr/>
    </dgm:pt>
    <dgm:pt modelId="{08EA2FB3-CDA6-4BDF-AFFD-B83B4C5346C1}" type="pres">
      <dgm:prSet presAssocID="{5F5779C7-A5E2-41E1-BC5B-96BA28D969FE}" presName="Name17" presStyleLbl="parChTrans1D3" presStyleIdx="0" presStyleCnt="1"/>
      <dgm:spPr/>
    </dgm:pt>
    <dgm:pt modelId="{43D68B2B-6C58-46AE-8820-0901E2B13482}" type="pres">
      <dgm:prSet presAssocID="{06D52222-F724-4F38-9D66-7CF575D95264}" presName="hierRoot3" presStyleCnt="0"/>
      <dgm:spPr/>
    </dgm:pt>
    <dgm:pt modelId="{1EE7CA65-7F70-41F4-A905-10ECCF8269A8}" type="pres">
      <dgm:prSet presAssocID="{06D52222-F724-4F38-9D66-7CF575D95264}" presName="composite3" presStyleCnt="0"/>
      <dgm:spPr/>
    </dgm:pt>
    <dgm:pt modelId="{39ADF3CB-B6FD-4EE5-B1FE-E801CD71EA13}" type="pres">
      <dgm:prSet presAssocID="{06D52222-F724-4F38-9D66-7CF575D95264}" presName="background3" presStyleLbl="node3" presStyleIdx="0" presStyleCnt="1"/>
      <dgm:spPr/>
    </dgm:pt>
    <dgm:pt modelId="{30806494-FE03-4481-A19D-6D234E57AA03}" type="pres">
      <dgm:prSet presAssocID="{06D52222-F724-4F38-9D66-7CF575D95264}" presName="text3" presStyleLbl="fgAcc3" presStyleIdx="0" presStyleCnt="1" custScaleX="166709">
        <dgm:presLayoutVars>
          <dgm:chPref val="3"/>
        </dgm:presLayoutVars>
      </dgm:prSet>
      <dgm:spPr/>
    </dgm:pt>
    <dgm:pt modelId="{CE554CD2-E91B-44B4-8E35-C4511EB19CA5}" type="pres">
      <dgm:prSet presAssocID="{06D52222-F724-4F38-9D66-7CF575D95264}" presName="hierChild4" presStyleCnt="0"/>
      <dgm:spPr/>
    </dgm:pt>
  </dgm:ptLst>
  <dgm:cxnLst>
    <dgm:cxn modelId="{B76C153F-B29E-4B70-B786-7D3FA13CE8E0}" type="presOf" srcId="{8472C89F-BCE4-41C3-B713-C5C2144A05E6}" destId="{28C570F1-FCBB-4ABF-B056-564E64F3B078}" srcOrd="0" destOrd="0" presId="urn:microsoft.com/office/officeart/2005/8/layout/hierarchy1"/>
    <dgm:cxn modelId="{D0A81D5F-EE5A-44FD-B293-5B6ADD25845D}" type="presOf" srcId="{38A833EF-6951-4F8F-B4FF-0759138135B4}" destId="{B1B83173-92C4-4C91-B7A3-0E1A7D64D528}" srcOrd="0" destOrd="0" presId="urn:microsoft.com/office/officeart/2005/8/layout/hierarchy1"/>
    <dgm:cxn modelId="{69D80146-EDF2-4503-AA44-4BDA9BD4B814}" type="presOf" srcId="{E2504648-59DD-487C-9C86-9C327C74CF6F}" destId="{B5347D8C-0A16-4A51-952F-90CE310F9E56}" srcOrd="0" destOrd="0" presId="urn:microsoft.com/office/officeart/2005/8/layout/hierarchy1"/>
    <dgm:cxn modelId="{A4365267-78CF-4734-8760-50608BFF5559}" type="presOf" srcId="{5F5779C7-A5E2-41E1-BC5B-96BA28D969FE}" destId="{08EA2FB3-CDA6-4BDF-AFFD-B83B4C5346C1}" srcOrd="0" destOrd="0" presId="urn:microsoft.com/office/officeart/2005/8/layout/hierarchy1"/>
    <dgm:cxn modelId="{69EB5E55-5FF3-4312-8B60-26AC09343B6D}" srcId="{8472C89F-BCE4-41C3-B713-C5C2144A05E6}" destId="{E2504648-59DD-487C-9C86-9C327C74CF6F}" srcOrd="1" destOrd="0" parTransId="{59C0E6B2-6F40-4FB4-956E-8D1FE17748CB}" sibTransId="{F8322CC2-E3C6-4B19-B86C-71AB7CC0CE53}"/>
    <dgm:cxn modelId="{F8A4E380-2AC0-4267-A4D3-9C07E47238A9}" type="presOf" srcId="{59C0E6B2-6F40-4FB4-956E-8D1FE17748CB}" destId="{05A0C42E-F472-4CB3-8D98-72CF2215FD47}" srcOrd="0" destOrd="0" presId="urn:microsoft.com/office/officeart/2005/8/layout/hierarchy1"/>
    <dgm:cxn modelId="{D0186693-8097-4272-9449-FC66EDA3F0BB}" srcId="{8472C89F-BCE4-41C3-B713-C5C2144A05E6}" destId="{9CBF396A-3C1E-4829-B839-9F5D960FC5C1}" srcOrd="0" destOrd="0" parTransId="{38A833EF-6951-4F8F-B4FF-0759138135B4}" sibTransId="{DAEA524A-FF1D-49BC-8BE7-D14F5A995322}"/>
    <dgm:cxn modelId="{38294EA0-021C-4715-AE7A-0FEEFAEA0139}" type="presOf" srcId="{9CBF396A-3C1E-4829-B839-9F5D960FC5C1}" destId="{2E5386D1-789C-4743-87CE-0B3F9A05FED0}" srcOrd="0" destOrd="0" presId="urn:microsoft.com/office/officeart/2005/8/layout/hierarchy1"/>
    <dgm:cxn modelId="{C5634AB7-75AB-4CA7-B630-719B086A9B43}" srcId="{E2504648-59DD-487C-9C86-9C327C74CF6F}" destId="{06D52222-F724-4F38-9D66-7CF575D95264}" srcOrd="0" destOrd="0" parTransId="{5F5779C7-A5E2-41E1-BC5B-96BA28D969FE}" sibTransId="{D13098A8-9DCC-4DF9-AE28-649542582EF1}"/>
    <dgm:cxn modelId="{582404CE-D271-4417-BB9F-EE5F96B8769C}" type="presOf" srcId="{06D52222-F724-4F38-9D66-7CF575D95264}" destId="{30806494-FE03-4481-A19D-6D234E57AA03}" srcOrd="0" destOrd="0" presId="urn:microsoft.com/office/officeart/2005/8/layout/hierarchy1"/>
    <dgm:cxn modelId="{6F8C6DDB-6291-4BDF-B1F6-8E4239ED4950}" srcId="{ED031ED5-B3F6-4A38-BCA0-40D908C74C18}" destId="{8472C89F-BCE4-41C3-B713-C5C2144A05E6}" srcOrd="0" destOrd="0" parTransId="{1EC41047-7A91-4803-ADD1-D9F1B75476B1}" sibTransId="{D18B0286-6DBD-47B5-80C9-4DC8D28752DE}"/>
    <dgm:cxn modelId="{05D0BCE3-5770-49D5-8EFE-C327F14EC1D1}" type="presOf" srcId="{ED031ED5-B3F6-4A38-BCA0-40D908C74C18}" destId="{E7A14D1A-D3BE-4A9A-8343-6E5C991579A9}" srcOrd="0" destOrd="0" presId="urn:microsoft.com/office/officeart/2005/8/layout/hierarchy1"/>
    <dgm:cxn modelId="{25DE7B03-2507-422D-A84A-15333C7D110C}" type="presParOf" srcId="{E7A14D1A-D3BE-4A9A-8343-6E5C991579A9}" destId="{77852BC2-3C6C-401A-9CC9-31E28BD67422}" srcOrd="0" destOrd="0" presId="urn:microsoft.com/office/officeart/2005/8/layout/hierarchy1"/>
    <dgm:cxn modelId="{D13C3A3C-C971-42EE-B9A1-0A2292BDCB0F}" type="presParOf" srcId="{77852BC2-3C6C-401A-9CC9-31E28BD67422}" destId="{64F4C8A8-DA88-4FED-9AAB-7EBF54CEEC8C}" srcOrd="0" destOrd="0" presId="urn:microsoft.com/office/officeart/2005/8/layout/hierarchy1"/>
    <dgm:cxn modelId="{C3D18EF5-1FC3-4563-AC7F-6B743E1E715D}" type="presParOf" srcId="{64F4C8A8-DA88-4FED-9AAB-7EBF54CEEC8C}" destId="{FE1DA2C2-E251-4154-BD18-780F7C961DC0}" srcOrd="0" destOrd="0" presId="urn:microsoft.com/office/officeart/2005/8/layout/hierarchy1"/>
    <dgm:cxn modelId="{7FD7633C-1B2C-4ECE-955A-57343EFF6380}" type="presParOf" srcId="{64F4C8A8-DA88-4FED-9AAB-7EBF54CEEC8C}" destId="{28C570F1-FCBB-4ABF-B056-564E64F3B078}" srcOrd="1" destOrd="0" presId="urn:microsoft.com/office/officeart/2005/8/layout/hierarchy1"/>
    <dgm:cxn modelId="{43F66B02-6FA5-40DF-800A-59F89E0B85F9}" type="presParOf" srcId="{77852BC2-3C6C-401A-9CC9-31E28BD67422}" destId="{62AE38AC-376C-4F00-A369-8FBBE5A4F9EB}" srcOrd="1" destOrd="0" presId="urn:microsoft.com/office/officeart/2005/8/layout/hierarchy1"/>
    <dgm:cxn modelId="{3CA08F9D-3463-40DC-A531-B3E640E56C3D}" type="presParOf" srcId="{62AE38AC-376C-4F00-A369-8FBBE5A4F9EB}" destId="{B1B83173-92C4-4C91-B7A3-0E1A7D64D528}" srcOrd="0" destOrd="0" presId="urn:microsoft.com/office/officeart/2005/8/layout/hierarchy1"/>
    <dgm:cxn modelId="{62673DE3-FDC3-4860-A71F-DE5884E96D78}" type="presParOf" srcId="{62AE38AC-376C-4F00-A369-8FBBE5A4F9EB}" destId="{959DDCB0-D5B2-4970-994B-8EE0202EFF35}" srcOrd="1" destOrd="0" presId="urn:microsoft.com/office/officeart/2005/8/layout/hierarchy1"/>
    <dgm:cxn modelId="{35ABA9CE-E471-4797-A226-4F90B7A08E31}" type="presParOf" srcId="{959DDCB0-D5B2-4970-994B-8EE0202EFF35}" destId="{F40D18FC-E0E2-4EA6-BC18-848C0F96CD9D}" srcOrd="0" destOrd="0" presId="urn:microsoft.com/office/officeart/2005/8/layout/hierarchy1"/>
    <dgm:cxn modelId="{5A33DD6A-F56C-43E4-8572-EE010DE9673A}" type="presParOf" srcId="{F40D18FC-E0E2-4EA6-BC18-848C0F96CD9D}" destId="{77957699-8DC1-43B9-8452-C24266FE3ED1}" srcOrd="0" destOrd="0" presId="urn:microsoft.com/office/officeart/2005/8/layout/hierarchy1"/>
    <dgm:cxn modelId="{757D727D-B9D9-489C-A482-0E43BBA4FFB0}" type="presParOf" srcId="{F40D18FC-E0E2-4EA6-BC18-848C0F96CD9D}" destId="{2E5386D1-789C-4743-87CE-0B3F9A05FED0}" srcOrd="1" destOrd="0" presId="urn:microsoft.com/office/officeart/2005/8/layout/hierarchy1"/>
    <dgm:cxn modelId="{EC294C06-86AC-44D1-B81A-E91949B8F4CB}" type="presParOf" srcId="{959DDCB0-D5B2-4970-994B-8EE0202EFF35}" destId="{CF02FED0-B629-438C-86A7-222D1D5995C6}" srcOrd="1" destOrd="0" presId="urn:microsoft.com/office/officeart/2005/8/layout/hierarchy1"/>
    <dgm:cxn modelId="{ED20F748-EB9B-4F57-A535-DDBEFDD0EE64}" type="presParOf" srcId="{62AE38AC-376C-4F00-A369-8FBBE5A4F9EB}" destId="{05A0C42E-F472-4CB3-8D98-72CF2215FD47}" srcOrd="2" destOrd="0" presId="urn:microsoft.com/office/officeart/2005/8/layout/hierarchy1"/>
    <dgm:cxn modelId="{337FE813-7909-4F4B-AAC0-BDCE42CAF254}" type="presParOf" srcId="{62AE38AC-376C-4F00-A369-8FBBE5A4F9EB}" destId="{7423D00F-6254-4640-88CC-4CB109A60E7F}" srcOrd="3" destOrd="0" presId="urn:microsoft.com/office/officeart/2005/8/layout/hierarchy1"/>
    <dgm:cxn modelId="{48381F0E-2BC3-4E2F-99E4-62047B2D2981}" type="presParOf" srcId="{7423D00F-6254-4640-88CC-4CB109A60E7F}" destId="{0109A69A-F30F-4E73-BC60-73FBB24F1D82}" srcOrd="0" destOrd="0" presId="urn:microsoft.com/office/officeart/2005/8/layout/hierarchy1"/>
    <dgm:cxn modelId="{5310EE25-62E0-4A36-9076-FA304A1C4C8E}" type="presParOf" srcId="{0109A69A-F30F-4E73-BC60-73FBB24F1D82}" destId="{F52BC7A3-7573-4935-9D51-C17998F68A48}" srcOrd="0" destOrd="0" presId="urn:microsoft.com/office/officeart/2005/8/layout/hierarchy1"/>
    <dgm:cxn modelId="{B24FFED5-363B-4082-B9EF-24F18F6AB8F7}" type="presParOf" srcId="{0109A69A-F30F-4E73-BC60-73FBB24F1D82}" destId="{B5347D8C-0A16-4A51-952F-90CE310F9E56}" srcOrd="1" destOrd="0" presId="urn:microsoft.com/office/officeart/2005/8/layout/hierarchy1"/>
    <dgm:cxn modelId="{EA91717F-364A-45C8-928F-079DB6603C81}" type="presParOf" srcId="{7423D00F-6254-4640-88CC-4CB109A60E7F}" destId="{B13F8C72-49A1-45B1-881D-C292896E4836}" srcOrd="1" destOrd="0" presId="urn:microsoft.com/office/officeart/2005/8/layout/hierarchy1"/>
    <dgm:cxn modelId="{7B382AD6-E7BB-4F53-A973-0C38F729B1DF}" type="presParOf" srcId="{B13F8C72-49A1-45B1-881D-C292896E4836}" destId="{08EA2FB3-CDA6-4BDF-AFFD-B83B4C5346C1}" srcOrd="0" destOrd="0" presId="urn:microsoft.com/office/officeart/2005/8/layout/hierarchy1"/>
    <dgm:cxn modelId="{11601CD7-0D7B-4FE2-8F71-D49F2765CE28}" type="presParOf" srcId="{B13F8C72-49A1-45B1-881D-C292896E4836}" destId="{43D68B2B-6C58-46AE-8820-0901E2B13482}" srcOrd="1" destOrd="0" presId="urn:microsoft.com/office/officeart/2005/8/layout/hierarchy1"/>
    <dgm:cxn modelId="{6521E4E8-9DA5-45C6-ADC3-9FF7703D7AC4}" type="presParOf" srcId="{43D68B2B-6C58-46AE-8820-0901E2B13482}" destId="{1EE7CA65-7F70-41F4-A905-10ECCF8269A8}" srcOrd="0" destOrd="0" presId="urn:microsoft.com/office/officeart/2005/8/layout/hierarchy1"/>
    <dgm:cxn modelId="{F2AFCD8D-7EFD-42AC-A32F-301F22CA7B31}" type="presParOf" srcId="{1EE7CA65-7F70-41F4-A905-10ECCF8269A8}" destId="{39ADF3CB-B6FD-4EE5-B1FE-E801CD71EA13}" srcOrd="0" destOrd="0" presId="urn:microsoft.com/office/officeart/2005/8/layout/hierarchy1"/>
    <dgm:cxn modelId="{8A7CA82E-E4D7-4787-A18E-CB91225F1A7B}" type="presParOf" srcId="{1EE7CA65-7F70-41F4-A905-10ECCF8269A8}" destId="{30806494-FE03-4481-A19D-6D234E57AA03}" srcOrd="1" destOrd="0" presId="urn:microsoft.com/office/officeart/2005/8/layout/hierarchy1"/>
    <dgm:cxn modelId="{CE95BD7A-3033-4B46-AF95-6A813E08CBBB}" type="presParOf" srcId="{43D68B2B-6C58-46AE-8820-0901E2B13482}" destId="{CE554CD2-E91B-44B4-8E35-C4511EB19C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031ED5-B3F6-4A38-BCA0-40D908C74C18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72C89F-BCE4-41C3-B713-C5C2144A05E6}">
      <dgm:prSet phldrT="[Text]" custT="1"/>
      <dgm:spPr/>
      <dgm:t>
        <a:bodyPr/>
        <a:lstStyle/>
        <a:p>
          <a:r>
            <a:rPr lang="en-US" sz="1600" dirty="0"/>
            <a:t>Food and Drug Administration (FDA)</a:t>
          </a:r>
        </a:p>
      </dgm:t>
    </dgm:pt>
    <dgm:pt modelId="{1EC41047-7A91-4803-ADD1-D9F1B75476B1}" type="parTrans" cxnId="{6F8C6DDB-6291-4BDF-B1F6-8E4239ED4950}">
      <dgm:prSet/>
      <dgm:spPr/>
      <dgm:t>
        <a:bodyPr/>
        <a:lstStyle/>
        <a:p>
          <a:endParaRPr lang="en-US"/>
        </a:p>
      </dgm:t>
    </dgm:pt>
    <dgm:pt modelId="{D18B0286-6DBD-47B5-80C9-4DC8D28752DE}" type="sibTrans" cxnId="{6F8C6DDB-6291-4BDF-B1F6-8E4239ED4950}">
      <dgm:prSet/>
      <dgm:spPr/>
      <dgm:t>
        <a:bodyPr/>
        <a:lstStyle/>
        <a:p>
          <a:endParaRPr lang="en-US"/>
        </a:p>
      </dgm:t>
    </dgm:pt>
    <dgm:pt modelId="{9CBF396A-3C1E-4829-B839-9F5D960FC5C1}">
      <dgm:prSet phldrT="[Text]" custT="1"/>
      <dgm:spPr/>
      <dgm:t>
        <a:bodyPr/>
        <a:lstStyle/>
        <a:p>
          <a:r>
            <a:rPr lang="en-US" sz="1400" b="1" dirty="0"/>
            <a:t>Center for Devices and Radiological Health (CDRH)*</a:t>
          </a:r>
        </a:p>
      </dgm:t>
    </dgm:pt>
    <dgm:pt modelId="{38A833EF-6951-4F8F-B4FF-0759138135B4}" type="parTrans" cxnId="{D0186693-8097-4272-9449-FC66EDA3F0BB}">
      <dgm:prSet/>
      <dgm:spPr/>
      <dgm:t>
        <a:bodyPr/>
        <a:lstStyle/>
        <a:p>
          <a:endParaRPr lang="en-US"/>
        </a:p>
      </dgm:t>
    </dgm:pt>
    <dgm:pt modelId="{DAEA524A-FF1D-49BC-8BE7-D14F5A995322}" type="sibTrans" cxnId="{D0186693-8097-4272-9449-FC66EDA3F0BB}">
      <dgm:prSet/>
      <dgm:spPr/>
      <dgm:t>
        <a:bodyPr/>
        <a:lstStyle/>
        <a:p>
          <a:endParaRPr lang="en-US"/>
        </a:p>
      </dgm:t>
    </dgm:pt>
    <dgm:pt modelId="{E2504648-59DD-487C-9C86-9C327C74CF6F}">
      <dgm:prSet phldrT="[Text]" custT="1"/>
      <dgm:spPr/>
      <dgm:t>
        <a:bodyPr/>
        <a:lstStyle/>
        <a:p>
          <a:pPr>
            <a:buNone/>
          </a:pPr>
          <a:r>
            <a:rPr lang="en-US" sz="1400" dirty="0"/>
            <a:t>Office of Regulatory Affairs (ORA)</a:t>
          </a:r>
        </a:p>
      </dgm:t>
    </dgm:pt>
    <dgm:pt modelId="{59C0E6B2-6F40-4FB4-956E-8D1FE17748CB}" type="parTrans" cxnId="{69EB5E55-5FF3-4312-8B60-26AC09343B6D}">
      <dgm:prSet/>
      <dgm:spPr/>
      <dgm:t>
        <a:bodyPr/>
        <a:lstStyle/>
        <a:p>
          <a:endParaRPr lang="en-US"/>
        </a:p>
      </dgm:t>
    </dgm:pt>
    <dgm:pt modelId="{F8322CC2-E3C6-4B19-B86C-71AB7CC0CE53}" type="sibTrans" cxnId="{69EB5E55-5FF3-4312-8B60-26AC09343B6D}">
      <dgm:prSet/>
      <dgm:spPr/>
      <dgm:t>
        <a:bodyPr/>
        <a:lstStyle/>
        <a:p>
          <a:endParaRPr lang="en-US"/>
        </a:p>
      </dgm:t>
    </dgm:pt>
    <dgm:pt modelId="{06D52222-F724-4F38-9D66-7CF575D95264}">
      <dgm:prSet custT="1"/>
      <dgm:spPr/>
      <dgm:t>
        <a:bodyPr/>
        <a:lstStyle/>
        <a:p>
          <a:r>
            <a:rPr lang="en-US" sz="1400" b="1" dirty="0"/>
            <a:t>Office of Medical Devices and Radiological Health </a:t>
          </a:r>
          <a:r>
            <a:rPr lang="en-US" altLang="en-US" sz="1400" b="1" dirty="0">
              <a:latin typeface="+mn-lt"/>
              <a:cs typeface="Arial" panose="020B0604020202020204" pitchFamily="34" charset="0"/>
            </a:rPr>
            <a:t>Operations</a:t>
          </a:r>
          <a:r>
            <a:rPr lang="en-US" sz="1400" b="1" dirty="0"/>
            <a:t> (OMDRHO)*</a:t>
          </a:r>
        </a:p>
      </dgm:t>
    </dgm:pt>
    <dgm:pt modelId="{5F5779C7-A5E2-41E1-BC5B-96BA28D969FE}" type="parTrans" cxnId="{C5634AB7-75AB-4CA7-B630-719B086A9B43}">
      <dgm:prSet/>
      <dgm:spPr/>
      <dgm:t>
        <a:bodyPr/>
        <a:lstStyle/>
        <a:p>
          <a:endParaRPr lang="en-US"/>
        </a:p>
      </dgm:t>
    </dgm:pt>
    <dgm:pt modelId="{D13098A8-9DCC-4DF9-AE28-649542582EF1}" type="sibTrans" cxnId="{C5634AB7-75AB-4CA7-B630-719B086A9B43}">
      <dgm:prSet/>
      <dgm:spPr/>
      <dgm:t>
        <a:bodyPr/>
        <a:lstStyle/>
        <a:p>
          <a:endParaRPr lang="en-US"/>
        </a:p>
      </dgm:t>
    </dgm:pt>
    <dgm:pt modelId="{E7A14D1A-D3BE-4A9A-8343-6E5C991579A9}" type="pres">
      <dgm:prSet presAssocID="{ED031ED5-B3F6-4A38-BCA0-40D908C74C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852BC2-3C6C-401A-9CC9-31E28BD67422}" type="pres">
      <dgm:prSet presAssocID="{8472C89F-BCE4-41C3-B713-C5C2144A05E6}" presName="hierRoot1" presStyleCnt="0"/>
      <dgm:spPr/>
    </dgm:pt>
    <dgm:pt modelId="{64F4C8A8-DA88-4FED-9AAB-7EBF54CEEC8C}" type="pres">
      <dgm:prSet presAssocID="{8472C89F-BCE4-41C3-B713-C5C2144A05E6}" presName="composite" presStyleCnt="0"/>
      <dgm:spPr/>
    </dgm:pt>
    <dgm:pt modelId="{FE1DA2C2-E251-4154-BD18-780F7C961DC0}" type="pres">
      <dgm:prSet presAssocID="{8472C89F-BCE4-41C3-B713-C5C2144A05E6}" presName="background" presStyleLbl="node0" presStyleIdx="0" presStyleCnt="1"/>
      <dgm:spPr/>
    </dgm:pt>
    <dgm:pt modelId="{28C570F1-FCBB-4ABF-B056-564E64F3B078}" type="pres">
      <dgm:prSet presAssocID="{8472C89F-BCE4-41C3-B713-C5C2144A05E6}" presName="text" presStyleLbl="fgAcc0" presStyleIdx="0" presStyleCnt="1" custScaleX="122867" custLinFactNeighborX="-7037" custLinFactNeighborY="-3166">
        <dgm:presLayoutVars>
          <dgm:chPref val="3"/>
        </dgm:presLayoutVars>
      </dgm:prSet>
      <dgm:spPr/>
    </dgm:pt>
    <dgm:pt modelId="{62AE38AC-376C-4F00-A369-8FBBE5A4F9EB}" type="pres">
      <dgm:prSet presAssocID="{8472C89F-BCE4-41C3-B713-C5C2144A05E6}" presName="hierChild2" presStyleCnt="0"/>
      <dgm:spPr/>
    </dgm:pt>
    <dgm:pt modelId="{B1B83173-92C4-4C91-B7A3-0E1A7D64D528}" type="pres">
      <dgm:prSet presAssocID="{38A833EF-6951-4F8F-B4FF-0759138135B4}" presName="Name10" presStyleLbl="parChTrans1D2" presStyleIdx="0" presStyleCnt="2"/>
      <dgm:spPr/>
    </dgm:pt>
    <dgm:pt modelId="{959DDCB0-D5B2-4970-994B-8EE0202EFF35}" type="pres">
      <dgm:prSet presAssocID="{9CBF396A-3C1E-4829-B839-9F5D960FC5C1}" presName="hierRoot2" presStyleCnt="0"/>
      <dgm:spPr/>
    </dgm:pt>
    <dgm:pt modelId="{F40D18FC-E0E2-4EA6-BC18-848C0F96CD9D}" type="pres">
      <dgm:prSet presAssocID="{9CBF396A-3C1E-4829-B839-9F5D960FC5C1}" presName="composite2" presStyleCnt="0"/>
      <dgm:spPr/>
    </dgm:pt>
    <dgm:pt modelId="{77957699-8DC1-43B9-8452-C24266FE3ED1}" type="pres">
      <dgm:prSet presAssocID="{9CBF396A-3C1E-4829-B839-9F5D960FC5C1}" presName="background2" presStyleLbl="node2" presStyleIdx="0" presStyleCnt="2"/>
      <dgm:spPr/>
    </dgm:pt>
    <dgm:pt modelId="{2E5386D1-789C-4743-87CE-0B3F9A05FED0}" type="pres">
      <dgm:prSet presAssocID="{9CBF396A-3C1E-4829-B839-9F5D960FC5C1}" presName="text2" presStyleLbl="fgAcc2" presStyleIdx="0" presStyleCnt="2" custScaleX="129481">
        <dgm:presLayoutVars>
          <dgm:chPref val="3"/>
        </dgm:presLayoutVars>
      </dgm:prSet>
      <dgm:spPr/>
    </dgm:pt>
    <dgm:pt modelId="{CF02FED0-B629-438C-86A7-222D1D5995C6}" type="pres">
      <dgm:prSet presAssocID="{9CBF396A-3C1E-4829-B839-9F5D960FC5C1}" presName="hierChild3" presStyleCnt="0"/>
      <dgm:spPr/>
    </dgm:pt>
    <dgm:pt modelId="{05A0C42E-F472-4CB3-8D98-72CF2215FD47}" type="pres">
      <dgm:prSet presAssocID="{59C0E6B2-6F40-4FB4-956E-8D1FE17748CB}" presName="Name10" presStyleLbl="parChTrans1D2" presStyleIdx="1" presStyleCnt="2"/>
      <dgm:spPr/>
    </dgm:pt>
    <dgm:pt modelId="{7423D00F-6254-4640-88CC-4CB109A60E7F}" type="pres">
      <dgm:prSet presAssocID="{E2504648-59DD-487C-9C86-9C327C74CF6F}" presName="hierRoot2" presStyleCnt="0"/>
      <dgm:spPr/>
    </dgm:pt>
    <dgm:pt modelId="{0109A69A-F30F-4E73-BC60-73FBB24F1D82}" type="pres">
      <dgm:prSet presAssocID="{E2504648-59DD-487C-9C86-9C327C74CF6F}" presName="composite2" presStyleCnt="0"/>
      <dgm:spPr/>
    </dgm:pt>
    <dgm:pt modelId="{F52BC7A3-7573-4935-9D51-C17998F68A48}" type="pres">
      <dgm:prSet presAssocID="{E2504648-59DD-487C-9C86-9C327C74CF6F}" presName="background2" presStyleLbl="node2" presStyleIdx="1" presStyleCnt="2"/>
      <dgm:spPr/>
    </dgm:pt>
    <dgm:pt modelId="{B5347D8C-0A16-4A51-952F-90CE310F9E56}" type="pres">
      <dgm:prSet presAssocID="{E2504648-59DD-487C-9C86-9C327C74CF6F}" presName="text2" presStyleLbl="fgAcc2" presStyleIdx="1" presStyleCnt="2" custScaleX="156299">
        <dgm:presLayoutVars>
          <dgm:chPref val="3"/>
        </dgm:presLayoutVars>
      </dgm:prSet>
      <dgm:spPr/>
    </dgm:pt>
    <dgm:pt modelId="{B13F8C72-49A1-45B1-881D-C292896E4836}" type="pres">
      <dgm:prSet presAssocID="{E2504648-59DD-487C-9C86-9C327C74CF6F}" presName="hierChild3" presStyleCnt="0"/>
      <dgm:spPr/>
    </dgm:pt>
    <dgm:pt modelId="{08EA2FB3-CDA6-4BDF-AFFD-B83B4C5346C1}" type="pres">
      <dgm:prSet presAssocID="{5F5779C7-A5E2-41E1-BC5B-96BA28D969FE}" presName="Name17" presStyleLbl="parChTrans1D3" presStyleIdx="0" presStyleCnt="1"/>
      <dgm:spPr/>
    </dgm:pt>
    <dgm:pt modelId="{43D68B2B-6C58-46AE-8820-0901E2B13482}" type="pres">
      <dgm:prSet presAssocID="{06D52222-F724-4F38-9D66-7CF575D95264}" presName="hierRoot3" presStyleCnt="0"/>
      <dgm:spPr/>
    </dgm:pt>
    <dgm:pt modelId="{1EE7CA65-7F70-41F4-A905-10ECCF8269A8}" type="pres">
      <dgm:prSet presAssocID="{06D52222-F724-4F38-9D66-7CF575D95264}" presName="composite3" presStyleCnt="0"/>
      <dgm:spPr/>
    </dgm:pt>
    <dgm:pt modelId="{39ADF3CB-B6FD-4EE5-B1FE-E801CD71EA13}" type="pres">
      <dgm:prSet presAssocID="{06D52222-F724-4F38-9D66-7CF575D95264}" presName="background3" presStyleLbl="node3" presStyleIdx="0" presStyleCnt="1"/>
      <dgm:spPr/>
    </dgm:pt>
    <dgm:pt modelId="{30806494-FE03-4481-A19D-6D234E57AA03}" type="pres">
      <dgm:prSet presAssocID="{06D52222-F724-4F38-9D66-7CF575D95264}" presName="text3" presStyleLbl="fgAcc3" presStyleIdx="0" presStyleCnt="1" custScaleX="166709">
        <dgm:presLayoutVars>
          <dgm:chPref val="3"/>
        </dgm:presLayoutVars>
      </dgm:prSet>
      <dgm:spPr/>
    </dgm:pt>
    <dgm:pt modelId="{CE554CD2-E91B-44B4-8E35-C4511EB19CA5}" type="pres">
      <dgm:prSet presAssocID="{06D52222-F724-4F38-9D66-7CF575D95264}" presName="hierChild4" presStyleCnt="0"/>
      <dgm:spPr/>
    </dgm:pt>
  </dgm:ptLst>
  <dgm:cxnLst>
    <dgm:cxn modelId="{4DE80C18-9306-441A-80B0-8A4E72A51031}" type="presOf" srcId="{8472C89F-BCE4-41C3-B713-C5C2144A05E6}" destId="{28C570F1-FCBB-4ABF-B056-564E64F3B078}" srcOrd="0" destOrd="0" presId="urn:microsoft.com/office/officeart/2005/8/layout/hierarchy1"/>
    <dgm:cxn modelId="{69EB5E55-5FF3-4312-8B60-26AC09343B6D}" srcId="{8472C89F-BCE4-41C3-B713-C5C2144A05E6}" destId="{E2504648-59DD-487C-9C86-9C327C74CF6F}" srcOrd="1" destOrd="0" parTransId="{59C0E6B2-6F40-4FB4-956E-8D1FE17748CB}" sibTransId="{F8322CC2-E3C6-4B19-B86C-71AB7CC0CE53}"/>
    <dgm:cxn modelId="{6E0E947C-FB58-4CFE-B593-CC2D3F9B2FDD}" type="presOf" srcId="{E2504648-59DD-487C-9C86-9C327C74CF6F}" destId="{B5347D8C-0A16-4A51-952F-90CE310F9E56}" srcOrd="0" destOrd="0" presId="urn:microsoft.com/office/officeart/2005/8/layout/hierarchy1"/>
    <dgm:cxn modelId="{4B347D87-B3F9-4812-A258-FAFDBBD2ABF0}" type="presOf" srcId="{9CBF396A-3C1E-4829-B839-9F5D960FC5C1}" destId="{2E5386D1-789C-4743-87CE-0B3F9A05FED0}" srcOrd="0" destOrd="0" presId="urn:microsoft.com/office/officeart/2005/8/layout/hierarchy1"/>
    <dgm:cxn modelId="{D0186693-8097-4272-9449-FC66EDA3F0BB}" srcId="{8472C89F-BCE4-41C3-B713-C5C2144A05E6}" destId="{9CBF396A-3C1E-4829-B839-9F5D960FC5C1}" srcOrd="0" destOrd="0" parTransId="{38A833EF-6951-4F8F-B4FF-0759138135B4}" sibTransId="{DAEA524A-FF1D-49BC-8BE7-D14F5A995322}"/>
    <dgm:cxn modelId="{C5634AB7-75AB-4CA7-B630-719B086A9B43}" srcId="{E2504648-59DD-487C-9C86-9C327C74CF6F}" destId="{06D52222-F724-4F38-9D66-7CF575D95264}" srcOrd="0" destOrd="0" parTransId="{5F5779C7-A5E2-41E1-BC5B-96BA28D969FE}" sibTransId="{D13098A8-9DCC-4DF9-AE28-649542582EF1}"/>
    <dgm:cxn modelId="{CDDAE8BB-8491-4750-A564-53D06F0FF6EE}" type="presOf" srcId="{59C0E6B2-6F40-4FB4-956E-8D1FE17748CB}" destId="{05A0C42E-F472-4CB3-8D98-72CF2215FD47}" srcOrd="0" destOrd="0" presId="urn:microsoft.com/office/officeart/2005/8/layout/hierarchy1"/>
    <dgm:cxn modelId="{591FA9C3-1D7A-4943-A1CA-92D7DEAA3528}" type="presOf" srcId="{ED031ED5-B3F6-4A38-BCA0-40D908C74C18}" destId="{E7A14D1A-D3BE-4A9A-8343-6E5C991579A9}" srcOrd="0" destOrd="0" presId="urn:microsoft.com/office/officeart/2005/8/layout/hierarchy1"/>
    <dgm:cxn modelId="{6089AFD3-3F1E-48AF-881A-FB961DC1185A}" type="presOf" srcId="{38A833EF-6951-4F8F-B4FF-0759138135B4}" destId="{B1B83173-92C4-4C91-B7A3-0E1A7D64D528}" srcOrd="0" destOrd="0" presId="urn:microsoft.com/office/officeart/2005/8/layout/hierarchy1"/>
    <dgm:cxn modelId="{6F8C6DDB-6291-4BDF-B1F6-8E4239ED4950}" srcId="{ED031ED5-B3F6-4A38-BCA0-40D908C74C18}" destId="{8472C89F-BCE4-41C3-B713-C5C2144A05E6}" srcOrd="0" destOrd="0" parTransId="{1EC41047-7A91-4803-ADD1-D9F1B75476B1}" sibTransId="{D18B0286-6DBD-47B5-80C9-4DC8D28752DE}"/>
    <dgm:cxn modelId="{F737E3E6-79B6-4C19-B091-F6E75078C3D1}" type="presOf" srcId="{06D52222-F724-4F38-9D66-7CF575D95264}" destId="{30806494-FE03-4481-A19D-6D234E57AA03}" srcOrd="0" destOrd="0" presId="urn:microsoft.com/office/officeart/2005/8/layout/hierarchy1"/>
    <dgm:cxn modelId="{D0AC34F2-DD50-4A6B-A06D-4AA59096E6F5}" type="presOf" srcId="{5F5779C7-A5E2-41E1-BC5B-96BA28D969FE}" destId="{08EA2FB3-CDA6-4BDF-AFFD-B83B4C5346C1}" srcOrd="0" destOrd="0" presId="urn:microsoft.com/office/officeart/2005/8/layout/hierarchy1"/>
    <dgm:cxn modelId="{AB9BDB90-9841-4517-AFAD-6AC0F72D1053}" type="presParOf" srcId="{E7A14D1A-D3BE-4A9A-8343-6E5C991579A9}" destId="{77852BC2-3C6C-401A-9CC9-31E28BD67422}" srcOrd="0" destOrd="0" presId="urn:microsoft.com/office/officeart/2005/8/layout/hierarchy1"/>
    <dgm:cxn modelId="{DC456813-0325-4806-836F-A490074129C2}" type="presParOf" srcId="{77852BC2-3C6C-401A-9CC9-31E28BD67422}" destId="{64F4C8A8-DA88-4FED-9AAB-7EBF54CEEC8C}" srcOrd="0" destOrd="0" presId="urn:microsoft.com/office/officeart/2005/8/layout/hierarchy1"/>
    <dgm:cxn modelId="{9F605717-572D-48E4-B02D-BE5112229BD1}" type="presParOf" srcId="{64F4C8A8-DA88-4FED-9AAB-7EBF54CEEC8C}" destId="{FE1DA2C2-E251-4154-BD18-780F7C961DC0}" srcOrd="0" destOrd="0" presId="urn:microsoft.com/office/officeart/2005/8/layout/hierarchy1"/>
    <dgm:cxn modelId="{CBDC3F1A-B8C9-4476-9D3A-08318E499628}" type="presParOf" srcId="{64F4C8A8-DA88-4FED-9AAB-7EBF54CEEC8C}" destId="{28C570F1-FCBB-4ABF-B056-564E64F3B078}" srcOrd="1" destOrd="0" presId="urn:microsoft.com/office/officeart/2005/8/layout/hierarchy1"/>
    <dgm:cxn modelId="{CA88648E-7F6D-4EC6-AC7A-BBF372772389}" type="presParOf" srcId="{77852BC2-3C6C-401A-9CC9-31E28BD67422}" destId="{62AE38AC-376C-4F00-A369-8FBBE5A4F9EB}" srcOrd="1" destOrd="0" presId="urn:microsoft.com/office/officeart/2005/8/layout/hierarchy1"/>
    <dgm:cxn modelId="{4AD95840-10F2-4E3C-A25A-F214CB6D51BF}" type="presParOf" srcId="{62AE38AC-376C-4F00-A369-8FBBE5A4F9EB}" destId="{B1B83173-92C4-4C91-B7A3-0E1A7D64D528}" srcOrd="0" destOrd="0" presId="urn:microsoft.com/office/officeart/2005/8/layout/hierarchy1"/>
    <dgm:cxn modelId="{A30A5B9C-1D35-4267-9883-032FC99671D4}" type="presParOf" srcId="{62AE38AC-376C-4F00-A369-8FBBE5A4F9EB}" destId="{959DDCB0-D5B2-4970-994B-8EE0202EFF35}" srcOrd="1" destOrd="0" presId="urn:microsoft.com/office/officeart/2005/8/layout/hierarchy1"/>
    <dgm:cxn modelId="{A103D071-2A29-4535-9D19-C95DC939ACC3}" type="presParOf" srcId="{959DDCB0-D5B2-4970-994B-8EE0202EFF35}" destId="{F40D18FC-E0E2-4EA6-BC18-848C0F96CD9D}" srcOrd="0" destOrd="0" presId="urn:microsoft.com/office/officeart/2005/8/layout/hierarchy1"/>
    <dgm:cxn modelId="{2A3D38E5-21FE-404B-B93E-EEB355F67497}" type="presParOf" srcId="{F40D18FC-E0E2-4EA6-BC18-848C0F96CD9D}" destId="{77957699-8DC1-43B9-8452-C24266FE3ED1}" srcOrd="0" destOrd="0" presId="urn:microsoft.com/office/officeart/2005/8/layout/hierarchy1"/>
    <dgm:cxn modelId="{E3064FFF-42DB-49A5-829C-16D883C8F8A1}" type="presParOf" srcId="{F40D18FC-E0E2-4EA6-BC18-848C0F96CD9D}" destId="{2E5386D1-789C-4743-87CE-0B3F9A05FED0}" srcOrd="1" destOrd="0" presId="urn:microsoft.com/office/officeart/2005/8/layout/hierarchy1"/>
    <dgm:cxn modelId="{DA0DCC75-00F0-49B9-84F6-293DA57E79C1}" type="presParOf" srcId="{959DDCB0-D5B2-4970-994B-8EE0202EFF35}" destId="{CF02FED0-B629-438C-86A7-222D1D5995C6}" srcOrd="1" destOrd="0" presId="urn:microsoft.com/office/officeart/2005/8/layout/hierarchy1"/>
    <dgm:cxn modelId="{B75088DF-3441-4969-BE5F-0AA359423502}" type="presParOf" srcId="{62AE38AC-376C-4F00-A369-8FBBE5A4F9EB}" destId="{05A0C42E-F472-4CB3-8D98-72CF2215FD47}" srcOrd="2" destOrd="0" presId="urn:microsoft.com/office/officeart/2005/8/layout/hierarchy1"/>
    <dgm:cxn modelId="{72524B9A-4BB1-44BC-BAE4-1CE905A2DA40}" type="presParOf" srcId="{62AE38AC-376C-4F00-A369-8FBBE5A4F9EB}" destId="{7423D00F-6254-4640-88CC-4CB109A60E7F}" srcOrd="3" destOrd="0" presId="urn:microsoft.com/office/officeart/2005/8/layout/hierarchy1"/>
    <dgm:cxn modelId="{3963CE68-5DF8-46C1-86ED-4CBE4EF8B78E}" type="presParOf" srcId="{7423D00F-6254-4640-88CC-4CB109A60E7F}" destId="{0109A69A-F30F-4E73-BC60-73FBB24F1D82}" srcOrd="0" destOrd="0" presId="urn:microsoft.com/office/officeart/2005/8/layout/hierarchy1"/>
    <dgm:cxn modelId="{A4BF2648-FDF9-4843-B3AD-62B369C0DB14}" type="presParOf" srcId="{0109A69A-F30F-4E73-BC60-73FBB24F1D82}" destId="{F52BC7A3-7573-4935-9D51-C17998F68A48}" srcOrd="0" destOrd="0" presId="urn:microsoft.com/office/officeart/2005/8/layout/hierarchy1"/>
    <dgm:cxn modelId="{F6E3557E-60A4-471B-8B6C-552880A325B2}" type="presParOf" srcId="{0109A69A-F30F-4E73-BC60-73FBB24F1D82}" destId="{B5347D8C-0A16-4A51-952F-90CE310F9E56}" srcOrd="1" destOrd="0" presId="urn:microsoft.com/office/officeart/2005/8/layout/hierarchy1"/>
    <dgm:cxn modelId="{84BD7E5B-D14A-4F78-85B4-A92BACD88F83}" type="presParOf" srcId="{7423D00F-6254-4640-88CC-4CB109A60E7F}" destId="{B13F8C72-49A1-45B1-881D-C292896E4836}" srcOrd="1" destOrd="0" presId="urn:microsoft.com/office/officeart/2005/8/layout/hierarchy1"/>
    <dgm:cxn modelId="{8284F84F-8075-4E5C-9130-6A83DDA46E7B}" type="presParOf" srcId="{B13F8C72-49A1-45B1-881D-C292896E4836}" destId="{08EA2FB3-CDA6-4BDF-AFFD-B83B4C5346C1}" srcOrd="0" destOrd="0" presId="urn:microsoft.com/office/officeart/2005/8/layout/hierarchy1"/>
    <dgm:cxn modelId="{597E85BE-D98F-4EDE-BD57-B0BCCDB69CC4}" type="presParOf" srcId="{B13F8C72-49A1-45B1-881D-C292896E4836}" destId="{43D68B2B-6C58-46AE-8820-0901E2B13482}" srcOrd="1" destOrd="0" presId="urn:microsoft.com/office/officeart/2005/8/layout/hierarchy1"/>
    <dgm:cxn modelId="{10E5954F-EB35-48FD-B4C0-520102AC1686}" type="presParOf" srcId="{43D68B2B-6C58-46AE-8820-0901E2B13482}" destId="{1EE7CA65-7F70-41F4-A905-10ECCF8269A8}" srcOrd="0" destOrd="0" presId="urn:microsoft.com/office/officeart/2005/8/layout/hierarchy1"/>
    <dgm:cxn modelId="{62DF908A-B61C-4F56-8996-A303EB80C976}" type="presParOf" srcId="{1EE7CA65-7F70-41F4-A905-10ECCF8269A8}" destId="{39ADF3CB-B6FD-4EE5-B1FE-E801CD71EA13}" srcOrd="0" destOrd="0" presId="urn:microsoft.com/office/officeart/2005/8/layout/hierarchy1"/>
    <dgm:cxn modelId="{5633C3FE-1E76-4047-8BCA-9CC853CBA653}" type="presParOf" srcId="{1EE7CA65-7F70-41F4-A905-10ECCF8269A8}" destId="{30806494-FE03-4481-A19D-6D234E57AA03}" srcOrd="1" destOrd="0" presId="urn:microsoft.com/office/officeart/2005/8/layout/hierarchy1"/>
    <dgm:cxn modelId="{B92A0CBD-6E67-4DEE-8739-A71FD567CBCB}" type="presParOf" srcId="{43D68B2B-6C58-46AE-8820-0901E2B13482}" destId="{CE554CD2-E91B-44B4-8E35-C4511EB19C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8F6635-EC59-4574-8191-01B8E6A55A2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A601F5-D37A-434E-A0F1-D68D13DEFB7E}">
      <dgm:prSet phldrT="[Text]"/>
      <dgm:spPr/>
      <dgm:t>
        <a:bodyPr/>
        <a:lstStyle/>
        <a:p>
          <a:r>
            <a:rPr lang="en-US" dirty="0"/>
            <a:t>Immediate Office</a:t>
          </a:r>
        </a:p>
        <a:p>
          <a:r>
            <a:rPr lang="en-US" dirty="0"/>
            <a:t>Lead: Program Director</a:t>
          </a:r>
        </a:p>
      </dgm:t>
    </dgm:pt>
    <dgm:pt modelId="{E5CA208E-5285-4FA8-A373-A75608B0C5AF}" type="parTrans" cxnId="{615EB165-076A-41E2-B04F-8E33B6C51CC6}">
      <dgm:prSet/>
      <dgm:spPr/>
      <dgm:t>
        <a:bodyPr/>
        <a:lstStyle/>
        <a:p>
          <a:endParaRPr lang="en-US"/>
        </a:p>
      </dgm:t>
    </dgm:pt>
    <dgm:pt modelId="{695A6EC0-7C49-415F-B236-3CF9E9691735}" type="sibTrans" cxnId="{615EB165-076A-41E2-B04F-8E33B6C51CC6}">
      <dgm:prSet/>
      <dgm:spPr/>
      <dgm:t>
        <a:bodyPr/>
        <a:lstStyle/>
        <a:p>
          <a:endParaRPr lang="en-US"/>
        </a:p>
      </dgm:t>
    </dgm:pt>
    <dgm:pt modelId="{F66782C9-C10D-404F-83BA-B875374530E8}">
      <dgm:prSet phldrT="[Text]"/>
      <dgm:spPr/>
      <dgm:t>
        <a:bodyPr/>
        <a:lstStyle/>
        <a:p>
          <a:r>
            <a:rPr lang="en-US" dirty="0"/>
            <a:t>Division </a:t>
          </a:r>
        </a:p>
        <a:p>
          <a:r>
            <a:rPr lang="en-US" dirty="0"/>
            <a:t>Lead: Program Division Director </a:t>
          </a:r>
        </a:p>
      </dgm:t>
    </dgm:pt>
    <dgm:pt modelId="{5A59BB51-0C1C-4C46-B5E8-AF6F9D3D36FD}" type="parTrans" cxnId="{834993E6-90C8-4D99-8EAE-DCD00EAF5B65}">
      <dgm:prSet/>
      <dgm:spPr/>
      <dgm:t>
        <a:bodyPr/>
        <a:lstStyle/>
        <a:p>
          <a:endParaRPr lang="en-US"/>
        </a:p>
      </dgm:t>
    </dgm:pt>
    <dgm:pt modelId="{D5B362D6-454E-4C12-AB81-1F25A2F8D67E}" type="sibTrans" cxnId="{834993E6-90C8-4D99-8EAE-DCD00EAF5B65}">
      <dgm:prSet/>
      <dgm:spPr/>
      <dgm:t>
        <a:bodyPr/>
        <a:lstStyle/>
        <a:p>
          <a:endParaRPr lang="en-US"/>
        </a:p>
      </dgm:t>
    </dgm:pt>
    <dgm:pt modelId="{1F8BD5C0-3BFA-4907-A9AE-330EF0512E79}">
      <dgm:prSet phldrT="[Text]"/>
      <dgm:spPr/>
      <dgm:t>
        <a:bodyPr/>
        <a:lstStyle/>
        <a:p>
          <a:r>
            <a:rPr lang="en-US" dirty="0"/>
            <a:t>Compliance Branch</a:t>
          </a:r>
        </a:p>
        <a:p>
          <a:r>
            <a:rPr lang="en-US" dirty="0"/>
            <a:t>Lead: Director, Compliance Branch</a:t>
          </a:r>
        </a:p>
      </dgm:t>
    </dgm:pt>
    <dgm:pt modelId="{CCF86DDF-968F-449C-8FC2-138695FB58B4}" type="parTrans" cxnId="{5626542F-F425-41CE-BD23-00FFF7870424}">
      <dgm:prSet/>
      <dgm:spPr/>
      <dgm:t>
        <a:bodyPr/>
        <a:lstStyle/>
        <a:p>
          <a:endParaRPr lang="en-US"/>
        </a:p>
      </dgm:t>
    </dgm:pt>
    <dgm:pt modelId="{EAE39051-E87B-4712-B615-F0B9540BA15C}" type="sibTrans" cxnId="{5626542F-F425-41CE-BD23-00FFF7870424}">
      <dgm:prSet/>
      <dgm:spPr/>
      <dgm:t>
        <a:bodyPr/>
        <a:lstStyle/>
        <a:p>
          <a:endParaRPr lang="en-US"/>
        </a:p>
      </dgm:t>
    </dgm:pt>
    <dgm:pt modelId="{0C0E58A1-19CE-4F91-9C23-532C1ABFA57D}">
      <dgm:prSet phldrT="[Text]"/>
      <dgm:spPr/>
      <dgm:t>
        <a:bodyPr/>
        <a:lstStyle/>
        <a:p>
          <a:r>
            <a:rPr lang="en-US" dirty="0"/>
            <a:t>Investigations Branch</a:t>
          </a:r>
        </a:p>
        <a:p>
          <a:r>
            <a:rPr lang="en-US" dirty="0"/>
            <a:t>Lead: Director, Investigations Branch</a:t>
          </a:r>
        </a:p>
      </dgm:t>
    </dgm:pt>
    <dgm:pt modelId="{94931EB7-DBE1-4999-839D-4C009F41B017}" type="parTrans" cxnId="{B41C5AAC-0CE8-454A-B598-6E77ED34F636}">
      <dgm:prSet/>
      <dgm:spPr/>
      <dgm:t>
        <a:bodyPr/>
        <a:lstStyle/>
        <a:p>
          <a:endParaRPr lang="en-US"/>
        </a:p>
      </dgm:t>
    </dgm:pt>
    <dgm:pt modelId="{FCEABE8E-1E61-42EB-B4A6-DBD2670417FC}" type="sibTrans" cxnId="{B41C5AAC-0CE8-454A-B598-6E77ED34F636}">
      <dgm:prSet/>
      <dgm:spPr/>
      <dgm:t>
        <a:bodyPr/>
        <a:lstStyle/>
        <a:p>
          <a:endParaRPr lang="en-US"/>
        </a:p>
      </dgm:t>
    </dgm:pt>
    <dgm:pt modelId="{66F099D0-4EF3-4748-BD97-3C2FAFF04382}">
      <dgm:prSet/>
      <dgm:spPr/>
      <dgm:t>
        <a:bodyPr/>
        <a:lstStyle/>
        <a:p>
          <a:r>
            <a:rPr lang="en-US" dirty="0"/>
            <a:t>Compliance Officers</a:t>
          </a:r>
        </a:p>
      </dgm:t>
    </dgm:pt>
    <dgm:pt modelId="{DB606883-92C3-4A8D-BED0-53EFF3562FC2}" type="parTrans" cxnId="{1F26C096-64DF-4EAB-BF3D-F2D8CA35CECA}">
      <dgm:prSet/>
      <dgm:spPr/>
      <dgm:t>
        <a:bodyPr/>
        <a:lstStyle/>
        <a:p>
          <a:endParaRPr lang="en-US"/>
        </a:p>
      </dgm:t>
    </dgm:pt>
    <dgm:pt modelId="{CD3DACD7-AE01-4920-8DCC-BE7826331DF3}" type="sibTrans" cxnId="{1F26C096-64DF-4EAB-BF3D-F2D8CA35CECA}">
      <dgm:prSet/>
      <dgm:spPr/>
      <dgm:t>
        <a:bodyPr/>
        <a:lstStyle/>
        <a:p>
          <a:endParaRPr lang="en-US"/>
        </a:p>
      </dgm:t>
    </dgm:pt>
    <dgm:pt modelId="{A9B58C4E-73ED-49CE-831A-11BF41403CC1}">
      <dgm:prSet/>
      <dgm:spPr/>
      <dgm:t>
        <a:bodyPr/>
        <a:lstStyle/>
        <a:p>
          <a:r>
            <a:rPr lang="en-US" dirty="0"/>
            <a:t>Recall Coordinators</a:t>
          </a:r>
        </a:p>
      </dgm:t>
    </dgm:pt>
    <dgm:pt modelId="{9DD4BBE3-84BA-4FB0-B330-C394902DB3E6}" type="parTrans" cxnId="{7FBCF7E0-D073-4865-9179-2080B4EDD7A5}">
      <dgm:prSet/>
      <dgm:spPr/>
      <dgm:t>
        <a:bodyPr/>
        <a:lstStyle/>
        <a:p>
          <a:endParaRPr lang="en-US"/>
        </a:p>
      </dgm:t>
    </dgm:pt>
    <dgm:pt modelId="{9EF3A770-7735-4587-8D4A-5801CD6FEA81}" type="sibTrans" cxnId="{7FBCF7E0-D073-4865-9179-2080B4EDD7A5}">
      <dgm:prSet/>
      <dgm:spPr/>
      <dgm:t>
        <a:bodyPr/>
        <a:lstStyle/>
        <a:p>
          <a:endParaRPr lang="en-US"/>
        </a:p>
      </dgm:t>
    </dgm:pt>
    <dgm:pt modelId="{586FB719-D729-468B-BCA4-277E3C265E0F}">
      <dgm:prSet/>
      <dgm:spPr/>
      <dgm:t>
        <a:bodyPr/>
        <a:lstStyle/>
        <a:p>
          <a:r>
            <a:rPr lang="en-US" dirty="0"/>
            <a:t>Supervisory Consumer Safety Officers</a:t>
          </a:r>
        </a:p>
      </dgm:t>
    </dgm:pt>
    <dgm:pt modelId="{C5C7EACE-3786-4FF5-8192-4EE2C509C808}" type="parTrans" cxnId="{0BFE2941-D608-48B9-B3E0-0363BB6DDFFE}">
      <dgm:prSet/>
      <dgm:spPr/>
      <dgm:t>
        <a:bodyPr/>
        <a:lstStyle/>
        <a:p>
          <a:endParaRPr lang="en-US"/>
        </a:p>
      </dgm:t>
    </dgm:pt>
    <dgm:pt modelId="{274FB9FB-EEDE-4EF5-95EB-76B0CF48AAD3}" type="sibTrans" cxnId="{0BFE2941-D608-48B9-B3E0-0363BB6DDFFE}">
      <dgm:prSet/>
      <dgm:spPr/>
      <dgm:t>
        <a:bodyPr/>
        <a:lstStyle/>
        <a:p>
          <a:endParaRPr lang="en-US"/>
        </a:p>
      </dgm:t>
    </dgm:pt>
    <dgm:pt modelId="{03366DEC-129C-4BF8-81DD-88A6A41F0985}">
      <dgm:prSet/>
      <dgm:spPr/>
      <dgm:t>
        <a:bodyPr/>
        <a:lstStyle/>
        <a:p>
          <a:r>
            <a:rPr lang="en-US" dirty="0"/>
            <a:t>Consumer Safety Officers</a:t>
          </a:r>
        </a:p>
      </dgm:t>
    </dgm:pt>
    <dgm:pt modelId="{893D1E25-8727-41F6-86CE-91F1AA5592FF}" type="parTrans" cxnId="{94258789-2915-4BD4-96F8-67FC6D7120C8}">
      <dgm:prSet/>
      <dgm:spPr/>
      <dgm:t>
        <a:bodyPr/>
        <a:lstStyle/>
        <a:p>
          <a:endParaRPr lang="en-US"/>
        </a:p>
      </dgm:t>
    </dgm:pt>
    <dgm:pt modelId="{3CBBEE99-2D92-471B-B359-1E5647FEED16}" type="sibTrans" cxnId="{94258789-2915-4BD4-96F8-67FC6D7120C8}">
      <dgm:prSet/>
      <dgm:spPr/>
      <dgm:t>
        <a:bodyPr/>
        <a:lstStyle/>
        <a:p>
          <a:endParaRPr lang="en-US"/>
        </a:p>
      </dgm:t>
    </dgm:pt>
    <dgm:pt modelId="{79983269-999D-4411-A114-CCDE1593A8DF}" type="pres">
      <dgm:prSet presAssocID="{1C8F6635-EC59-4574-8191-01B8E6A55A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4BF78D-44E4-403B-B886-7D1F873781E0}" type="pres">
      <dgm:prSet presAssocID="{25A601F5-D37A-434E-A0F1-D68D13DEFB7E}" presName="hierRoot1" presStyleCnt="0"/>
      <dgm:spPr/>
    </dgm:pt>
    <dgm:pt modelId="{BE36AF4D-0C0D-482B-BAC9-6D8F18B13341}" type="pres">
      <dgm:prSet presAssocID="{25A601F5-D37A-434E-A0F1-D68D13DEFB7E}" presName="composite" presStyleCnt="0"/>
      <dgm:spPr/>
    </dgm:pt>
    <dgm:pt modelId="{EED22A19-A771-4153-94DE-6F70B69092D6}" type="pres">
      <dgm:prSet presAssocID="{25A601F5-D37A-434E-A0F1-D68D13DEFB7E}" presName="background" presStyleLbl="node0" presStyleIdx="0" presStyleCnt="1"/>
      <dgm:spPr/>
    </dgm:pt>
    <dgm:pt modelId="{1CF71AC5-A9DC-4CC1-8BED-ECD2C8651403}" type="pres">
      <dgm:prSet presAssocID="{25A601F5-D37A-434E-A0F1-D68D13DEFB7E}" presName="text" presStyleLbl="fgAcc0" presStyleIdx="0" presStyleCnt="1">
        <dgm:presLayoutVars>
          <dgm:chPref val="3"/>
        </dgm:presLayoutVars>
      </dgm:prSet>
      <dgm:spPr/>
    </dgm:pt>
    <dgm:pt modelId="{20CB5999-AACD-441B-9D25-3D810589AC1F}" type="pres">
      <dgm:prSet presAssocID="{25A601F5-D37A-434E-A0F1-D68D13DEFB7E}" presName="hierChild2" presStyleCnt="0"/>
      <dgm:spPr/>
    </dgm:pt>
    <dgm:pt modelId="{60B04F23-7270-4992-A397-454366DCAFD1}" type="pres">
      <dgm:prSet presAssocID="{5A59BB51-0C1C-4C46-B5E8-AF6F9D3D36FD}" presName="Name10" presStyleLbl="parChTrans1D2" presStyleIdx="0" presStyleCnt="1"/>
      <dgm:spPr/>
    </dgm:pt>
    <dgm:pt modelId="{5CDE7BC4-7837-4A12-8E78-A1B5F369AF63}" type="pres">
      <dgm:prSet presAssocID="{F66782C9-C10D-404F-83BA-B875374530E8}" presName="hierRoot2" presStyleCnt="0"/>
      <dgm:spPr/>
    </dgm:pt>
    <dgm:pt modelId="{6FA84154-9126-4ADA-9C4C-D780F47669C5}" type="pres">
      <dgm:prSet presAssocID="{F66782C9-C10D-404F-83BA-B875374530E8}" presName="composite2" presStyleCnt="0"/>
      <dgm:spPr/>
    </dgm:pt>
    <dgm:pt modelId="{E0EC7E52-504F-42B1-BA3B-73C4F9AA4A77}" type="pres">
      <dgm:prSet presAssocID="{F66782C9-C10D-404F-83BA-B875374530E8}" presName="background2" presStyleLbl="node2" presStyleIdx="0" presStyleCnt="1"/>
      <dgm:spPr/>
    </dgm:pt>
    <dgm:pt modelId="{C50CB3E7-ECF0-4AB8-89B5-817B4D40AFF1}" type="pres">
      <dgm:prSet presAssocID="{F66782C9-C10D-404F-83BA-B875374530E8}" presName="text2" presStyleLbl="fgAcc2" presStyleIdx="0" presStyleCnt="1">
        <dgm:presLayoutVars>
          <dgm:chPref val="3"/>
        </dgm:presLayoutVars>
      </dgm:prSet>
      <dgm:spPr/>
    </dgm:pt>
    <dgm:pt modelId="{5874FC6C-3746-4CDF-9B09-AA75B3919849}" type="pres">
      <dgm:prSet presAssocID="{F66782C9-C10D-404F-83BA-B875374530E8}" presName="hierChild3" presStyleCnt="0"/>
      <dgm:spPr/>
    </dgm:pt>
    <dgm:pt modelId="{388DFEAD-3DD0-45CF-BEA0-CC322525D83A}" type="pres">
      <dgm:prSet presAssocID="{CCF86DDF-968F-449C-8FC2-138695FB58B4}" presName="Name17" presStyleLbl="parChTrans1D3" presStyleIdx="0" presStyleCnt="2"/>
      <dgm:spPr/>
    </dgm:pt>
    <dgm:pt modelId="{EA0ED9EF-B208-4714-A85B-52C3959506C9}" type="pres">
      <dgm:prSet presAssocID="{1F8BD5C0-3BFA-4907-A9AE-330EF0512E79}" presName="hierRoot3" presStyleCnt="0"/>
      <dgm:spPr/>
    </dgm:pt>
    <dgm:pt modelId="{23EBA70D-CDED-4B7D-92DE-61B843AD66D4}" type="pres">
      <dgm:prSet presAssocID="{1F8BD5C0-3BFA-4907-A9AE-330EF0512E79}" presName="composite3" presStyleCnt="0"/>
      <dgm:spPr/>
    </dgm:pt>
    <dgm:pt modelId="{FF614CC5-6EB2-4661-9AF7-EA08FCBB9AB1}" type="pres">
      <dgm:prSet presAssocID="{1F8BD5C0-3BFA-4907-A9AE-330EF0512E79}" presName="background3" presStyleLbl="node3" presStyleIdx="0" presStyleCnt="2"/>
      <dgm:spPr/>
    </dgm:pt>
    <dgm:pt modelId="{54F3D984-839F-478F-AF25-D6272D356CB2}" type="pres">
      <dgm:prSet presAssocID="{1F8BD5C0-3BFA-4907-A9AE-330EF0512E79}" presName="text3" presStyleLbl="fgAcc3" presStyleIdx="0" presStyleCnt="2">
        <dgm:presLayoutVars>
          <dgm:chPref val="3"/>
        </dgm:presLayoutVars>
      </dgm:prSet>
      <dgm:spPr/>
    </dgm:pt>
    <dgm:pt modelId="{26C9A1D0-9DFF-47DB-9A08-88867DC61C3A}" type="pres">
      <dgm:prSet presAssocID="{1F8BD5C0-3BFA-4907-A9AE-330EF0512E79}" presName="hierChild4" presStyleCnt="0"/>
      <dgm:spPr/>
    </dgm:pt>
    <dgm:pt modelId="{42BEBCAF-CBA0-47C6-9138-B456B4CBC8A6}" type="pres">
      <dgm:prSet presAssocID="{DB606883-92C3-4A8D-BED0-53EFF3562FC2}" presName="Name23" presStyleLbl="parChTrans1D4" presStyleIdx="0" presStyleCnt="4"/>
      <dgm:spPr/>
    </dgm:pt>
    <dgm:pt modelId="{B450A6FF-3028-458A-AC45-DAC03B05FECE}" type="pres">
      <dgm:prSet presAssocID="{66F099D0-4EF3-4748-BD97-3C2FAFF04382}" presName="hierRoot4" presStyleCnt="0"/>
      <dgm:spPr/>
    </dgm:pt>
    <dgm:pt modelId="{11579C26-7689-44AD-A991-95E0301F8E47}" type="pres">
      <dgm:prSet presAssocID="{66F099D0-4EF3-4748-BD97-3C2FAFF04382}" presName="composite4" presStyleCnt="0"/>
      <dgm:spPr/>
    </dgm:pt>
    <dgm:pt modelId="{37E33C72-EA31-4306-BCDD-E494F78FDA29}" type="pres">
      <dgm:prSet presAssocID="{66F099D0-4EF3-4748-BD97-3C2FAFF04382}" presName="background4" presStyleLbl="node4" presStyleIdx="0" presStyleCnt="4"/>
      <dgm:spPr/>
    </dgm:pt>
    <dgm:pt modelId="{3134A719-EF43-4661-A100-DC3CEE0CD6B0}" type="pres">
      <dgm:prSet presAssocID="{66F099D0-4EF3-4748-BD97-3C2FAFF04382}" presName="text4" presStyleLbl="fgAcc4" presStyleIdx="0" presStyleCnt="4">
        <dgm:presLayoutVars>
          <dgm:chPref val="3"/>
        </dgm:presLayoutVars>
      </dgm:prSet>
      <dgm:spPr/>
    </dgm:pt>
    <dgm:pt modelId="{26564AEA-228E-4E86-8AD5-36334404AE82}" type="pres">
      <dgm:prSet presAssocID="{66F099D0-4EF3-4748-BD97-3C2FAFF04382}" presName="hierChild5" presStyleCnt="0"/>
      <dgm:spPr/>
    </dgm:pt>
    <dgm:pt modelId="{A4568103-AEE3-4D01-9E32-8B2D6B30E4E6}" type="pres">
      <dgm:prSet presAssocID="{9DD4BBE3-84BA-4FB0-B330-C394902DB3E6}" presName="Name23" presStyleLbl="parChTrans1D4" presStyleIdx="1" presStyleCnt="4"/>
      <dgm:spPr/>
    </dgm:pt>
    <dgm:pt modelId="{0C5AB831-9DBB-467E-B708-799038DF185A}" type="pres">
      <dgm:prSet presAssocID="{A9B58C4E-73ED-49CE-831A-11BF41403CC1}" presName="hierRoot4" presStyleCnt="0"/>
      <dgm:spPr/>
    </dgm:pt>
    <dgm:pt modelId="{D0144687-81DC-48DD-98D7-DB78B39C36ED}" type="pres">
      <dgm:prSet presAssocID="{A9B58C4E-73ED-49CE-831A-11BF41403CC1}" presName="composite4" presStyleCnt="0"/>
      <dgm:spPr/>
    </dgm:pt>
    <dgm:pt modelId="{C8558BD6-2974-430D-A80D-54DE5DF8BFFD}" type="pres">
      <dgm:prSet presAssocID="{A9B58C4E-73ED-49CE-831A-11BF41403CC1}" presName="background4" presStyleLbl="node4" presStyleIdx="1" presStyleCnt="4"/>
      <dgm:spPr/>
    </dgm:pt>
    <dgm:pt modelId="{0E3082E9-B37F-4ACF-9ADE-E5D81777D721}" type="pres">
      <dgm:prSet presAssocID="{A9B58C4E-73ED-49CE-831A-11BF41403CC1}" presName="text4" presStyleLbl="fgAcc4" presStyleIdx="1" presStyleCnt="4">
        <dgm:presLayoutVars>
          <dgm:chPref val="3"/>
        </dgm:presLayoutVars>
      </dgm:prSet>
      <dgm:spPr/>
    </dgm:pt>
    <dgm:pt modelId="{EB6B2E4A-4264-4F37-9AAA-892DFDD5B857}" type="pres">
      <dgm:prSet presAssocID="{A9B58C4E-73ED-49CE-831A-11BF41403CC1}" presName="hierChild5" presStyleCnt="0"/>
      <dgm:spPr/>
    </dgm:pt>
    <dgm:pt modelId="{EE63481A-294C-4C30-A266-EEE4D15D1B95}" type="pres">
      <dgm:prSet presAssocID="{94931EB7-DBE1-4999-839D-4C009F41B017}" presName="Name17" presStyleLbl="parChTrans1D3" presStyleIdx="1" presStyleCnt="2"/>
      <dgm:spPr/>
    </dgm:pt>
    <dgm:pt modelId="{5DD54012-A044-4A1A-8680-69BF54A0AC83}" type="pres">
      <dgm:prSet presAssocID="{0C0E58A1-19CE-4F91-9C23-532C1ABFA57D}" presName="hierRoot3" presStyleCnt="0"/>
      <dgm:spPr/>
    </dgm:pt>
    <dgm:pt modelId="{18EEAE99-609E-4BD1-8D20-E709046A5862}" type="pres">
      <dgm:prSet presAssocID="{0C0E58A1-19CE-4F91-9C23-532C1ABFA57D}" presName="composite3" presStyleCnt="0"/>
      <dgm:spPr/>
    </dgm:pt>
    <dgm:pt modelId="{671C16C8-F481-4518-9BF4-AA46EAE16144}" type="pres">
      <dgm:prSet presAssocID="{0C0E58A1-19CE-4F91-9C23-532C1ABFA57D}" presName="background3" presStyleLbl="node3" presStyleIdx="1" presStyleCnt="2"/>
      <dgm:spPr/>
    </dgm:pt>
    <dgm:pt modelId="{32EB4074-126D-4DD3-A530-0FB208EF09E4}" type="pres">
      <dgm:prSet presAssocID="{0C0E58A1-19CE-4F91-9C23-532C1ABFA57D}" presName="text3" presStyleLbl="fgAcc3" presStyleIdx="1" presStyleCnt="2">
        <dgm:presLayoutVars>
          <dgm:chPref val="3"/>
        </dgm:presLayoutVars>
      </dgm:prSet>
      <dgm:spPr/>
    </dgm:pt>
    <dgm:pt modelId="{46F02C40-0000-436F-BC4A-9A68D51507FE}" type="pres">
      <dgm:prSet presAssocID="{0C0E58A1-19CE-4F91-9C23-532C1ABFA57D}" presName="hierChild4" presStyleCnt="0"/>
      <dgm:spPr/>
    </dgm:pt>
    <dgm:pt modelId="{1F15A617-1FB8-40A1-BC1A-5121E19C6411}" type="pres">
      <dgm:prSet presAssocID="{C5C7EACE-3786-4FF5-8192-4EE2C509C808}" presName="Name23" presStyleLbl="parChTrans1D4" presStyleIdx="2" presStyleCnt="4"/>
      <dgm:spPr/>
    </dgm:pt>
    <dgm:pt modelId="{C779782A-A7EB-4AA1-A0ED-A24C6EE8506F}" type="pres">
      <dgm:prSet presAssocID="{586FB719-D729-468B-BCA4-277E3C265E0F}" presName="hierRoot4" presStyleCnt="0"/>
      <dgm:spPr/>
    </dgm:pt>
    <dgm:pt modelId="{9A64B965-B184-469B-95F0-B4337ED69A4F}" type="pres">
      <dgm:prSet presAssocID="{586FB719-D729-468B-BCA4-277E3C265E0F}" presName="composite4" presStyleCnt="0"/>
      <dgm:spPr/>
    </dgm:pt>
    <dgm:pt modelId="{09939600-DA94-407A-A31B-56AC6C584C7A}" type="pres">
      <dgm:prSet presAssocID="{586FB719-D729-468B-BCA4-277E3C265E0F}" presName="background4" presStyleLbl="node4" presStyleIdx="2" presStyleCnt="4"/>
      <dgm:spPr/>
    </dgm:pt>
    <dgm:pt modelId="{99F2DA82-480D-4FBF-AE70-C7E181CCF627}" type="pres">
      <dgm:prSet presAssocID="{586FB719-D729-468B-BCA4-277E3C265E0F}" presName="text4" presStyleLbl="fgAcc4" presStyleIdx="2" presStyleCnt="4">
        <dgm:presLayoutVars>
          <dgm:chPref val="3"/>
        </dgm:presLayoutVars>
      </dgm:prSet>
      <dgm:spPr/>
    </dgm:pt>
    <dgm:pt modelId="{03FC156F-DDAA-4F68-A703-9DE6EE274D55}" type="pres">
      <dgm:prSet presAssocID="{586FB719-D729-468B-BCA4-277E3C265E0F}" presName="hierChild5" presStyleCnt="0"/>
      <dgm:spPr/>
    </dgm:pt>
    <dgm:pt modelId="{1E7FB791-C20B-440B-B3FC-023699007A5B}" type="pres">
      <dgm:prSet presAssocID="{893D1E25-8727-41F6-86CE-91F1AA5592FF}" presName="Name23" presStyleLbl="parChTrans1D4" presStyleIdx="3" presStyleCnt="4"/>
      <dgm:spPr/>
    </dgm:pt>
    <dgm:pt modelId="{D849CD8F-D03C-4410-89CE-A8266379CEFF}" type="pres">
      <dgm:prSet presAssocID="{03366DEC-129C-4BF8-81DD-88A6A41F0985}" presName="hierRoot4" presStyleCnt="0"/>
      <dgm:spPr/>
    </dgm:pt>
    <dgm:pt modelId="{689CF34B-A163-4770-8803-C5FC348FCC67}" type="pres">
      <dgm:prSet presAssocID="{03366DEC-129C-4BF8-81DD-88A6A41F0985}" presName="composite4" presStyleCnt="0"/>
      <dgm:spPr/>
    </dgm:pt>
    <dgm:pt modelId="{66B393A5-C53D-4495-87C1-2AB656D9C70A}" type="pres">
      <dgm:prSet presAssocID="{03366DEC-129C-4BF8-81DD-88A6A41F0985}" presName="background4" presStyleLbl="node4" presStyleIdx="3" presStyleCnt="4"/>
      <dgm:spPr/>
    </dgm:pt>
    <dgm:pt modelId="{A14AED8E-CBBD-4C39-92CD-CBA9274DAE93}" type="pres">
      <dgm:prSet presAssocID="{03366DEC-129C-4BF8-81DD-88A6A41F0985}" presName="text4" presStyleLbl="fgAcc4" presStyleIdx="3" presStyleCnt="4">
        <dgm:presLayoutVars>
          <dgm:chPref val="3"/>
        </dgm:presLayoutVars>
      </dgm:prSet>
      <dgm:spPr/>
    </dgm:pt>
    <dgm:pt modelId="{81A1A1B6-D41D-4C2B-B3F7-F6FD05144403}" type="pres">
      <dgm:prSet presAssocID="{03366DEC-129C-4BF8-81DD-88A6A41F0985}" presName="hierChild5" presStyleCnt="0"/>
      <dgm:spPr/>
    </dgm:pt>
  </dgm:ptLst>
  <dgm:cxnLst>
    <dgm:cxn modelId="{539B8424-D417-4000-9F01-F09722D66B36}" type="presOf" srcId="{66F099D0-4EF3-4748-BD97-3C2FAFF04382}" destId="{3134A719-EF43-4661-A100-DC3CEE0CD6B0}" srcOrd="0" destOrd="0" presId="urn:microsoft.com/office/officeart/2005/8/layout/hierarchy1"/>
    <dgm:cxn modelId="{5626542F-F425-41CE-BD23-00FFF7870424}" srcId="{F66782C9-C10D-404F-83BA-B875374530E8}" destId="{1F8BD5C0-3BFA-4907-A9AE-330EF0512E79}" srcOrd="0" destOrd="0" parTransId="{CCF86DDF-968F-449C-8FC2-138695FB58B4}" sibTransId="{EAE39051-E87B-4712-B615-F0B9540BA15C}"/>
    <dgm:cxn modelId="{7C509C31-679D-4A80-931A-A1CA0310DFD2}" type="presOf" srcId="{F66782C9-C10D-404F-83BA-B875374530E8}" destId="{C50CB3E7-ECF0-4AB8-89B5-817B4D40AFF1}" srcOrd="0" destOrd="0" presId="urn:microsoft.com/office/officeart/2005/8/layout/hierarchy1"/>
    <dgm:cxn modelId="{B65BC531-E167-4B88-A897-D9535CFA8E84}" type="presOf" srcId="{94931EB7-DBE1-4999-839D-4C009F41B017}" destId="{EE63481A-294C-4C30-A266-EEE4D15D1B95}" srcOrd="0" destOrd="0" presId="urn:microsoft.com/office/officeart/2005/8/layout/hierarchy1"/>
    <dgm:cxn modelId="{E6666633-AA97-406E-AB71-C4E08D993208}" type="presOf" srcId="{893D1E25-8727-41F6-86CE-91F1AA5592FF}" destId="{1E7FB791-C20B-440B-B3FC-023699007A5B}" srcOrd="0" destOrd="0" presId="urn:microsoft.com/office/officeart/2005/8/layout/hierarchy1"/>
    <dgm:cxn modelId="{6A4AC75D-AE27-4AED-9A7A-95CF590DCF7C}" type="presOf" srcId="{1F8BD5C0-3BFA-4907-A9AE-330EF0512E79}" destId="{54F3D984-839F-478F-AF25-D6272D356CB2}" srcOrd="0" destOrd="0" presId="urn:microsoft.com/office/officeart/2005/8/layout/hierarchy1"/>
    <dgm:cxn modelId="{0BFE2941-D608-48B9-B3E0-0363BB6DDFFE}" srcId="{0C0E58A1-19CE-4F91-9C23-532C1ABFA57D}" destId="{586FB719-D729-468B-BCA4-277E3C265E0F}" srcOrd="0" destOrd="0" parTransId="{C5C7EACE-3786-4FF5-8192-4EE2C509C808}" sibTransId="{274FB9FB-EEDE-4EF5-95EB-76B0CF48AAD3}"/>
    <dgm:cxn modelId="{615EB165-076A-41E2-B04F-8E33B6C51CC6}" srcId="{1C8F6635-EC59-4574-8191-01B8E6A55A2D}" destId="{25A601F5-D37A-434E-A0F1-D68D13DEFB7E}" srcOrd="0" destOrd="0" parTransId="{E5CA208E-5285-4FA8-A373-A75608B0C5AF}" sibTransId="{695A6EC0-7C49-415F-B236-3CF9E9691735}"/>
    <dgm:cxn modelId="{4AF7DE6F-6FC0-4B52-B5D8-DB1B8E1A36AB}" type="presOf" srcId="{0C0E58A1-19CE-4F91-9C23-532C1ABFA57D}" destId="{32EB4074-126D-4DD3-A530-0FB208EF09E4}" srcOrd="0" destOrd="0" presId="urn:microsoft.com/office/officeart/2005/8/layout/hierarchy1"/>
    <dgm:cxn modelId="{0601B351-7836-4724-B3E0-8B9D4E64A078}" type="presOf" srcId="{CCF86DDF-968F-449C-8FC2-138695FB58B4}" destId="{388DFEAD-3DD0-45CF-BEA0-CC322525D83A}" srcOrd="0" destOrd="0" presId="urn:microsoft.com/office/officeart/2005/8/layout/hierarchy1"/>
    <dgm:cxn modelId="{A321FE58-52C8-45C0-B13A-DBC667ADD669}" type="presOf" srcId="{1C8F6635-EC59-4574-8191-01B8E6A55A2D}" destId="{79983269-999D-4411-A114-CCDE1593A8DF}" srcOrd="0" destOrd="0" presId="urn:microsoft.com/office/officeart/2005/8/layout/hierarchy1"/>
    <dgm:cxn modelId="{5ADAE87F-5004-4CBD-95B2-05182F70F412}" type="presOf" srcId="{DB606883-92C3-4A8D-BED0-53EFF3562FC2}" destId="{42BEBCAF-CBA0-47C6-9138-B456B4CBC8A6}" srcOrd="0" destOrd="0" presId="urn:microsoft.com/office/officeart/2005/8/layout/hierarchy1"/>
    <dgm:cxn modelId="{94258789-2915-4BD4-96F8-67FC6D7120C8}" srcId="{586FB719-D729-468B-BCA4-277E3C265E0F}" destId="{03366DEC-129C-4BF8-81DD-88A6A41F0985}" srcOrd="0" destOrd="0" parTransId="{893D1E25-8727-41F6-86CE-91F1AA5592FF}" sibTransId="{3CBBEE99-2D92-471B-B359-1E5647FEED16}"/>
    <dgm:cxn modelId="{19F5118D-27B4-4AA9-97AB-C509F50BFFED}" type="presOf" srcId="{A9B58C4E-73ED-49CE-831A-11BF41403CC1}" destId="{0E3082E9-B37F-4ACF-9ADE-E5D81777D721}" srcOrd="0" destOrd="0" presId="urn:microsoft.com/office/officeart/2005/8/layout/hierarchy1"/>
    <dgm:cxn modelId="{1F26C096-64DF-4EAB-BF3D-F2D8CA35CECA}" srcId="{1F8BD5C0-3BFA-4907-A9AE-330EF0512E79}" destId="{66F099D0-4EF3-4748-BD97-3C2FAFF04382}" srcOrd="0" destOrd="0" parTransId="{DB606883-92C3-4A8D-BED0-53EFF3562FC2}" sibTransId="{CD3DACD7-AE01-4920-8DCC-BE7826331DF3}"/>
    <dgm:cxn modelId="{B41C5AAC-0CE8-454A-B598-6E77ED34F636}" srcId="{F66782C9-C10D-404F-83BA-B875374530E8}" destId="{0C0E58A1-19CE-4F91-9C23-532C1ABFA57D}" srcOrd="1" destOrd="0" parTransId="{94931EB7-DBE1-4999-839D-4C009F41B017}" sibTransId="{FCEABE8E-1E61-42EB-B4A6-DBD2670417FC}"/>
    <dgm:cxn modelId="{AD86DAB3-4F6A-4757-B4E8-65C3185738D2}" type="presOf" srcId="{9DD4BBE3-84BA-4FB0-B330-C394902DB3E6}" destId="{A4568103-AEE3-4D01-9E32-8B2D6B30E4E6}" srcOrd="0" destOrd="0" presId="urn:microsoft.com/office/officeart/2005/8/layout/hierarchy1"/>
    <dgm:cxn modelId="{8E0099B4-F8D3-473D-A59C-0FFE46C62D91}" type="presOf" srcId="{5A59BB51-0C1C-4C46-B5E8-AF6F9D3D36FD}" destId="{60B04F23-7270-4992-A397-454366DCAFD1}" srcOrd="0" destOrd="0" presId="urn:microsoft.com/office/officeart/2005/8/layout/hierarchy1"/>
    <dgm:cxn modelId="{F031C4B9-6B66-4FDB-B809-18C2222475B8}" type="presOf" srcId="{25A601F5-D37A-434E-A0F1-D68D13DEFB7E}" destId="{1CF71AC5-A9DC-4CC1-8BED-ECD2C8651403}" srcOrd="0" destOrd="0" presId="urn:microsoft.com/office/officeart/2005/8/layout/hierarchy1"/>
    <dgm:cxn modelId="{BC33B9C2-24FB-4983-BB1C-0518FA8A6FD4}" type="presOf" srcId="{586FB719-D729-468B-BCA4-277E3C265E0F}" destId="{99F2DA82-480D-4FBF-AE70-C7E181CCF627}" srcOrd="0" destOrd="0" presId="urn:microsoft.com/office/officeart/2005/8/layout/hierarchy1"/>
    <dgm:cxn modelId="{7FBCF7E0-D073-4865-9179-2080B4EDD7A5}" srcId="{1F8BD5C0-3BFA-4907-A9AE-330EF0512E79}" destId="{A9B58C4E-73ED-49CE-831A-11BF41403CC1}" srcOrd="1" destOrd="0" parTransId="{9DD4BBE3-84BA-4FB0-B330-C394902DB3E6}" sibTransId="{9EF3A770-7735-4587-8D4A-5801CD6FEA81}"/>
    <dgm:cxn modelId="{834993E6-90C8-4D99-8EAE-DCD00EAF5B65}" srcId="{25A601F5-D37A-434E-A0F1-D68D13DEFB7E}" destId="{F66782C9-C10D-404F-83BA-B875374530E8}" srcOrd="0" destOrd="0" parTransId="{5A59BB51-0C1C-4C46-B5E8-AF6F9D3D36FD}" sibTransId="{D5B362D6-454E-4C12-AB81-1F25A2F8D67E}"/>
    <dgm:cxn modelId="{97653FF0-1692-4990-B99E-54A15F9BD929}" type="presOf" srcId="{03366DEC-129C-4BF8-81DD-88A6A41F0985}" destId="{A14AED8E-CBBD-4C39-92CD-CBA9274DAE93}" srcOrd="0" destOrd="0" presId="urn:microsoft.com/office/officeart/2005/8/layout/hierarchy1"/>
    <dgm:cxn modelId="{EF7454F9-D9F2-444C-ABDF-2773099ED086}" type="presOf" srcId="{C5C7EACE-3786-4FF5-8192-4EE2C509C808}" destId="{1F15A617-1FB8-40A1-BC1A-5121E19C6411}" srcOrd="0" destOrd="0" presId="urn:microsoft.com/office/officeart/2005/8/layout/hierarchy1"/>
    <dgm:cxn modelId="{52149C32-A93B-4A21-9B8F-E55FA05C1861}" type="presParOf" srcId="{79983269-999D-4411-A114-CCDE1593A8DF}" destId="{864BF78D-44E4-403B-B886-7D1F873781E0}" srcOrd="0" destOrd="0" presId="urn:microsoft.com/office/officeart/2005/8/layout/hierarchy1"/>
    <dgm:cxn modelId="{F3F639D4-BB4A-487C-A0C2-326A2DF9BCC1}" type="presParOf" srcId="{864BF78D-44E4-403B-B886-7D1F873781E0}" destId="{BE36AF4D-0C0D-482B-BAC9-6D8F18B13341}" srcOrd="0" destOrd="0" presId="urn:microsoft.com/office/officeart/2005/8/layout/hierarchy1"/>
    <dgm:cxn modelId="{84D20D53-86F6-4A74-8F35-75B0933FA9C3}" type="presParOf" srcId="{BE36AF4D-0C0D-482B-BAC9-6D8F18B13341}" destId="{EED22A19-A771-4153-94DE-6F70B69092D6}" srcOrd="0" destOrd="0" presId="urn:microsoft.com/office/officeart/2005/8/layout/hierarchy1"/>
    <dgm:cxn modelId="{1E366EC9-719D-45CD-8739-0CE31084B44D}" type="presParOf" srcId="{BE36AF4D-0C0D-482B-BAC9-6D8F18B13341}" destId="{1CF71AC5-A9DC-4CC1-8BED-ECD2C8651403}" srcOrd="1" destOrd="0" presId="urn:microsoft.com/office/officeart/2005/8/layout/hierarchy1"/>
    <dgm:cxn modelId="{50ED04C2-47C6-4565-89DA-24DF9F18FD9B}" type="presParOf" srcId="{864BF78D-44E4-403B-B886-7D1F873781E0}" destId="{20CB5999-AACD-441B-9D25-3D810589AC1F}" srcOrd="1" destOrd="0" presId="urn:microsoft.com/office/officeart/2005/8/layout/hierarchy1"/>
    <dgm:cxn modelId="{B97A9A44-F3AD-43F7-A7F2-08F5BE9F1228}" type="presParOf" srcId="{20CB5999-AACD-441B-9D25-3D810589AC1F}" destId="{60B04F23-7270-4992-A397-454366DCAFD1}" srcOrd="0" destOrd="0" presId="urn:microsoft.com/office/officeart/2005/8/layout/hierarchy1"/>
    <dgm:cxn modelId="{E7904D24-B6F7-4049-B5EC-FCBB8CC435D8}" type="presParOf" srcId="{20CB5999-AACD-441B-9D25-3D810589AC1F}" destId="{5CDE7BC4-7837-4A12-8E78-A1B5F369AF63}" srcOrd="1" destOrd="0" presId="urn:microsoft.com/office/officeart/2005/8/layout/hierarchy1"/>
    <dgm:cxn modelId="{A5EE9968-2A24-44C7-81C0-2050C835681C}" type="presParOf" srcId="{5CDE7BC4-7837-4A12-8E78-A1B5F369AF63}" destId="{6FA84154-9126-4ADA-9C4C-D780F47669C5}" srcOrd="0" destOrd="0" presId="urn:microsoft.com/office/officeart/2005/8/layout/hierarchy1"/>
    <dgm:cxn modelId="{A288E27D-6024-4A6D-B10C-45B63D0C02A1}" type="presParOf" srcId="{6FA84154-9126-4ADA-9C4C-D780F47669C5}" destId="{E0EC7E52-504F-42B1-BA3B-73C4F9AA4A77}" srcOrd="0" destOrd="0" presId="urn:microsoft.com/office/officeart/2005/8/layout/hierarchy1"/>
    <dgm:cxn modelId="{9C9A8AF5-B7D2-4E8E-A83A-BC2EB0248361}" type="presParOf" srcId="{6FA84154-9126-4ADA-9C4C-D780F47669C5}" destId="{C50CB3E7-ECF0-4AB8-89B5-817B4D40AFF1}" srcOrd="1" destOrd="0" presId="urn:microsoft.com/office/officeart/2005/8/layout/hierarchy1"/>
    <dgm:cxn modelId="{C4D1DDFB-3FFA-434F-8122-2ABD8CBB7C0D}" type="presParOf" srcId="{5CDE7BC4-7837-4A12-8E78-A1B5F369AF63}" destId="{5874FC6C-3746-4CDF-9B09-AA75B3919849}" srcOrd="1" destOrd="0" presId="urn:microsoft.com/office/officeart/2005/8/layout/hierarchy1"/>
    <dgm:cxn modelId="{27B23F79-2F41-4551-BCEC-4B3F1F4DEE79}" type="presParOf" srcId="{5874FC6C-3746-4CDF-9B09-AA75B3919849}" destId="{388DFEAD-3DD0-45CF-BEA0-CC322525D83A}" srcOrd="0" destOrd="0" presId="urn:microsoft.com/office/officeart/2005/8/layout/hierarchy1"/>
    <dgm:cxn modelId="{2312FC17-6ADC-4942-AD85-106A27B93558}" type="presParOf" srcId="{5874FC6C-3746-4CDF-9B09-AA75B3919849}" destId="{EA0ED9EF-B208-4714-A85B-52C3959506C9}" srcOrd="1" destOrd="0" presId="urn:microsoft.com/office/officeart/2005/8/layout/hierarchy1"/>
    <dgm:cxn modelId="{669F8940-DC1F-4A44-A1A5-E71A87D08124}" type="presParOf" srcId="{EA0ED9EF-B208-4714-A85B-52C3959506C9}" destId="{23EBA70D-CDED-4B7D-92DE-61B843AD66D4}" srcOrd="0" destOrd="0" presId="urn:microsoft.com/office/officeart/2005/8/layout/hierarchy1"/>
    <dgm:cxn modelId="{6C28966C-931A-4CF8-8936-860F825B51E0}" type="presParOf" srcId="{23EBA70D-CDED-4B7D-92DE-61B843AD66D4}" destId="{FF614CC5-6EB2-4661-9AF7-EA08FCBB9AB1}" srcOrd="0" destOrd="0" presId="urn:microsoft.com/office/officeart/2005/8/layout/hierarchy1"/>
    <dgm:cxn modelId="{F4C95D0C-E6F4-4C23-8FBC-963F4F04BBC5}" type="presParOf" srcId="{23EBA70D-CDED-4B7D-92DE-61B843AD66D4}" destId="{54F3D984-839F-478F-AF25-D6272D356CB2}" srcOrd="1" destOrd="0" presId="urn:microsoft.com/office/officeart/2005/8/layout/hierarchy1"/>
    <dgm:cxn modelId="{2BD23AD1-653B-489A-AC63-BA3F80CAC952}" type="presParOf" srcId="{EA0ED9EF-B208-4714-A85B-52C3959506C9}" destId="{26C9A1D0-9DFF-47DB-9A08-88867DC61C3A}" srcOrd="1" destOrd="0" presId="urn:microsoft.com/office/officeart/2005/8/layout/hierarchy1"/>
    <dgm:cxn modelId="{1C44C1CD-F671-4E34-A815-2A6B36F849D8}" type="presParOf" srcId="{26C9A1D0-9DFF-47DB-9A08-88867DC61C3A}" destId="{42BEBCAF-CBA0-47C6-9138-B456B4CBC8A6}" srcOrd="0" destOrd="0" presId="urn:microsoft.com/office/officeart/2005/8/layout/hierarchy1"/>
    <dgm:cxn modelId="{74BF7E8D-53CE-4009-B3D1-6FCA21C658AC}" type="presParOf" srcId="{26C9A1D0-9DFF-47DB-9A08-88867DC61C3A}" destId="{B450A6FF-3028-458A-AC45-DAC03B05FECE}" srcOrd="1" destOrd="0" presId="urn:microsoft.com/office/officeart/2005/8/layout/hierarchy1"/>
    <dgm:cxn modelId="{5C6A34B6-3EAB-4BBB-91E3-3AB5BD9FD5DE}" type="presParOf" srcId="{B450A6FF-3028-458A-AC45-DAC03B05FECE}" destId="{11579C26-7689-44AD-A991-95E0301F8E47}" srcOrd="0" destOrd="0" presId="urn:microsoft.com/office/officeart/2005/8/layout/hierarchy1"/>
    <dgm:cxn modelId="{99ED3879-72A5-4AA6-A995-8F3A6DCE895F}" type="presParOf" srcId="{11579C26-7689-44AD-A991-95E0301F8E47}" destId="{37E33C72-EA31-4306-BCDD-E494F78FDA29}" srcOrd="0" destOrd="0" presId="urn:microsoft.com/office/officeart/2005/8/layout/hierarchy1"/>
    <dgm:cxn modelId="{29B98DE6-CFEB-4A0F-8029-97F6B5BBA20F}" type="presParOf" srcId="{11579C26-7689-44AD-A991-95E0301F8E47}" destId="{3134A719-EF43-4661-A100-DC3CEE0CD6B0}" srcOrd="1" destOrd="0" presId="urn:microsoft.com/office/officeart/2005/8/layout/hierarchy1"/>
    <dgm:cxn modelId="{A7133343-8FBD-414D-A44C-FAC99576B36F}" type="presParOf" srcId="{B450A6FF-3028-458A-AC45-DAC03B05FECE}" destId="{26564AEA-228E-4E86-8AD5-36334404AE82}" srcOrd="1" destOrd="0" presId="urn:microsoft.com/office/officeart/2005/8/layout/hierarchy1"/>
    <dgm:cxn modelId="{AC1287A0-3472-4103-B651-DAF35DB438B8}" type="presParOf" srcId="{26C9A1D0-9DFF-47DB-9A08-88867DC61C3A}" destId="{A4568103-AEE3-4D01-9E32-8B2D6B30E4E6}" srcOrd="2" destOrd="0" presId="urn:microsoft.com/office/officeart/2005/8/layout/hierarchy1"/>
    <dgm:cxn modelId="{DA94B2BA-4570-4AC6-A2E2-E8AADF7B96B3}" type="presParOf" srcId="{26C9A1D0-9DFF-47DB-9A08-88867DC61C3A}" destId="{0C5AB831-9DBB-467E-B708-799038DF185A}" srcOrd="3" destOrd="0" presId="urn:microsoft.com/office/officeart/2005/8/layout/hierarchy1"/>
    <dgm:cxn modelId="{992B7557-FEB7-4AC2-B09B-40B426BFE91E}" type="presParOf" srcId="{0C5AB831-9DBB-467E-B708-799038DF185A}" destId="{D0144687-81DC-48DD-98D7-DB78B39C36ED}" srcOrd="0" destOrd="0" presId="urn:microsoft.com/office/officeart/2005/8/layout/hierarchy1"/>
    <dgm:cxn modelId="{DB20B1CE-558D-4431-B784-A96EFF55098E}" type="presParOf" srcId="{D0144687-81DC-48DD-98D7-DB78B39C36ED}" destId="{C8558BD6-2974-430D-A80D-54DE5DF8BFFD}" srcOrd="0" destOrd="0" presId="urn:microsoft.com/office/officeart/2005/8/layout/hierarchy1"/>
    <dgm:cxn modelId="{3F158A41-7E85-4152-B4B8-62A972AF51EB}" type="presParOf" srcId="{D0144687-81DC-48DD-98D7-DB78B39C36ED}" destId="{0E3082E9-B37F-4ACF-9ADE-E5D81777D721}" srcOrd="1" destOrd="0" presId="urn:microsoft.com/office/officeart/2005/8/layout/hierarchy1"/>
    <dgm:cxn modelId="{1F20C3F1-FDD8-4731-AB62-487CF7C58D57}" type="presParOf" srcId="{0C5AB831-9DBB-467E-B708-799038DF185A}" destId="{EB6B2E4A-4264-4F37-9AAA-892DFDD5B857}" srcOrd="1" destOrd="0" presId="urn:microsoft.com/office/officeart/2005/8/layout/hierarchy1"/>
    <dgm:cxn modelId="{8822AFA8-75FA-412D-B435-D511E0FDA3CE}" type="presParOf" srcId="{5874FC6C-3746-4CDF-9B09-AA75B3919849}" destId="{EE63481A-294C-4C30-A266-EEE4D15D1B95}" srcOrd="2" destOrd="0" presId="urn:microsoft.com/office/officeart/2005/8/layout/hierarchy1"/>
    <dgm:cxn modelId="{815E67EC-B362-4B2C-8E5E-30C0F2AF83C3}" type="presParOf" srcId="{5874FC6C-3746-4CDF-9B09-AA75B3919849}" destId="{5DD54012-A044-4A1A-8680-69BF54A0AC83}" srcOrd="3" destOrd="0" presId="urn:microsoft.com/office/officeart/2005/8/layout/hierarchy1"/>
    <dgm:cxn modelId="{D97C6922-819A-4028-9786-88106BC6157F}" type="presParOf" srcId="{5DD54012-A044-4A1A-8680-69BF54A0AC83}" destId="{18EEAE99-609E-4BD1-8D20-E709046A5862}" srcOrd="0" destOrd="0" presId="urn:microsoft.com/office/officeart/2005/8/layout/hierarchy1"/>
    <dgm:cxn modelId="{BC3E8D60-F57B-449F-8305-CF0C8352A5C0}" type="presParOf" srcId="{18EEAE99-609E-4BD1-8D20-E709046A5862}" destId="{671C16C8-F481-4518-9BF4-AA46EAE16144}" srcOrd="0" destOrd="0" presId="urn:microsoft.com/office/officeart/2005/8/layout/hierarchy1"/>
    <dgm:cxn modelId="{B874B96C-7592-4ECF-9032-529E5D47E03D}" type="presParOf" srcId="{18EEAE99-609E-4BD1-8D20-E709046A5862}" destId="{32EB4074-126D-4DD3-A530-0FB208EF09E4}" srcOrd="1" destOrd="0" presId="urn:microsoft.com/office/officeart/2005/8/layout/hierarchy1"/>
    <dgm:cxn modelId="{50EAB975-A827-440E-B3E9-C9796A9465BD}" type="presParOf" srcId="{5DD54012-A044-4A1A-8680-69BF54A0AC83}" destId="{46F02C40-0000-436F-BC4A-9A68D51507FE}" srcOrd="1" destOrd="0" presId="urn:microsoft.com/office/officeart/2005/8/layout/hierarchy1"/>
    <dgm:cxn modelId="{2957C64E-A233-4BD3-99C2-3E986344B021}" type="presParOf" srcId="{46F02C40-0000-436F-BC4A-9A68D51507FE}" destId="{1F15A617-1FB8-40A1-BC1A-5121E19C6411}" srcOrd="0" destOrd="0" presId="urn:microsoft.com/office/officeart/2005/8/layout/hierarchy1"/>
    <dgm:cxn modelId="{E45FB96A-9408-4577-B958-364DE1622412}" type="presParOf" srcId="{46F02C40-0000-436F-BC4A-9A68D51507FE}" destId="{C779782A-A7EB-4AA1-A0ED-A24C6EE8506F}" srcOrd="1" destOrd="0" presId="urn:microsoft.com/office/officeart/2005/8/layout/hierarchy1"/>
    <dgm:cxn modelId="{BE446A98-C869-4D10-BE39-2C82FCDAB45E}" type="presParOf" srcId="{C779782A-A7EB-4AA1-A0ED-A24C6EE8506F}" destId="{9A64B965-B184-469B-95F0-B4337ED69A4F}" srcOrd="0" destOrd="0" presId="urn:microsoft.com/office/officeart/2005/8/layout/hierarchy1"/>
    <dgm:cxn modelId="{F0E1D258-467C-4EE1-AEDB-C197A7FA3DAD}" type="presParOf" srcId="{9A64B965-B184-469B-95F0-B4337ED69A4F}" destId="{09939600-DA94-407A-A31B-56AC6C584C7A}" srcOrd="0" destOrd="0" presId="urn:microsoft.com/office/officeart/2005/8/layout/hierarchy1"/>
    <dgm:cxn modelId="{392562B0-0207-416E-8395-D610B0304B22}" type="presParOf" srcId="{9A64B965-B184-469B-95F0-B4337ED69A4F}" destId="{99F2DA82-480D-4FBF-AE70-C7E181CCF627}" srcOrd="1" destOrd="0" presId="urn:microsoft.com/office/officeart/2005/8/layout/hierarchy1"/>
    <dgm:cxn modelId="{6880EFC2-C0BB-4F45-8BF6-22D41EC4D36E}" type="presParOf" srcId="{C779782A-A7EB-4AA1-A0ED-A24C6EE8506F}" destId="{03FC156F-DDAA-4F68-A703-9DE6EE274D55}" srcOrd="1" destOrd="0" presId="urn:microsoft.com/office/officeart/2005/8/layout/hierarchy1"/>
    <dgm:cxn modelId="{868EE32D-64D3-407B-BC11-E266D631A0CD}" type="presParOf" srcId="{03FC156F-DDAA-4F68-A703-9DE6EE274D55}" destId="{1E7FB791-C20B-440B-B3FC-023699007A5B}" srcOrd="0" destOrd="0" presId="urn:microsoft.com/office/officeart/2005/8/layout/hierarchy1"/>
    <dgm:cxn modelId="{03938A33-B9B6-44AB-946C-57062AE42F6D}" type="presParOf" srcId="{03FC156F-DDAA-4F68-A703-9DE6EE274D55}" destId="{D849CD8F-D03C-4410-89CE-A8266379CEFF}" srcOrd="1" destOrd="0" presId="urn:microsoft.com/office/officeart/2005/8/layout/hierarchy1"/>
    <dgm:cxn modelId="{09429908-2387-44D8-9D61-F3D5923F1F6D}" type="presParOf" srcId="{D849CD8F-D03C-4410-89CE-A8266379CEFF}" destId="{689CF34B-A163-4770-8803-C5FC348FCC67}" srcOrd="0" destOrd="0" presId="urn:microsoft.com/office/officeart/2005/8/layout/hierarchy1"/>
    <dgm:cxn modelId="{40ECFE6B-CB49-46B3-983E-C3C40668AEE3}" type="presParOf" srcId="{689CF34B-A163-4770-8803-C5FC348FCC67}" destId="{66B393A5-C53D-4495-87C1-2AB656D9C70A}" srcOrd="0" destOrd="0" presId="urn:microsoft.com/office/officeart/2005/8/layout/hierarchy1"/>
    <dgm:cxn modelId="{69C128BB-448A-4ACC-AB27-C45816A226A8}" type="presParOf" srcId="{689CF34B-A163-4770-8803-C5FC348FCC67}" destId="{A14AED8E-CBBD-4C39-92CD-CBA9274DAE93}" srcOrd="1" destOrd="0" presId="urn:microsoft.com/office/officeart/2005/8/layout/hierarchy1"/>
    <dgm:cxn modelId="{74A29DE9-C394-47BD-A974-81F4AA694150}" type="presParOf" srcId="{D849CD8F-D03C-4410-89CE-A8266379CEFF}" destId="{81A1A1B6-D41D-4C2B-B3F7-F6FD051444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F4506-A15F-474B-B13A-C50D3FE8EBE3}">
      <dsp:nvSpPr>
        <dsp:cNvPr id="0" name=""/>
        <dsp:cNvSpPr/>
      </dsp:nvSpPr>
      <dsp:spPr>
        <a:xfrm>
          <a:off x="4254500" y="1413780"/>
          <a:ext cx="3332150" cy="385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69"/>
              </a:lnTo>
              <a:lnTo>
                <a:pt x="3332150" y="192769"/>
              </a:lnTo>
              <a:lnTo>
                <a:pt x="3332150" y="3855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82063-9BE4-45C2-8DC3-B326B53246BF}">
      <dsp:nvSpPr>
        <dsp:cNvPr id="0" name=""/>
        <dsp:cNvSpPr/>
      </dsp:nvSpPr>
      <dsp:spPr>
        <a:xfrm>
          <a:off x="4254500" y="1413780"/>
          <a:ext cx="1110716" cy="385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69"/>
              </a:lnTo>
              <a:lnTo>
                <a:pt x="1110716" y="192769"/>
              </a:lnTo>
              <a:lnTo>
                <a:pt x="1110716" y="3855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9D65D-0A0C-46C6-9EB5-75B47F766F42}">
      <dsp:nvSpPr>
        <dsp:cNvPr id="0" name=""/>
        <dsp:cNvSpPr/>
      </dsp:nvSpPr>
      <dsp:spPr>
        <a:xfrm>
          <a:off x="3143783" y="1413780"/>
          <a:ext cx="1110716" cy="385538"/>
        </a:xfrm>
        <a:custGeom>
          <a:avLst/>
          <a:gdLst/>
          <a:ahLst/>
          <a:cxnLst/>
          <a:rect l="0" t="0" r="0" b="0"/>
          <a:pathLst>
            <a:path>
              <a:moveTo>
                <a:pt x="1110716" y="0"/>
              </a:moveTo>
              <a:lnTo>
                <a:pt x="1110716" y="192769"/>
              </a:lnTo>
              <a:lnTo>
                <a:pt x="0" y="192769"/>
              </a:lnTo>
              <a:lnTo>
                <a:pt x="0" y="3855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C4BB4-CB62-4FF3-AEB9-0A40B25BC5FB}">
      <dsp:nvSpPr>
        <dsp:cNvPr id="0" name=""/>
        <dsp:cNvSpPr/>
      </dsp:nvSpPr>
      <dsp:spPr>
        <a:xfrm>
          <a:off x="922349" y="1413780"/>
          <a:ext cx="3332150" cy="385538"/>
        </a:xfrm>
        <a:custGeom>
          <a:avLst/>
          <a:gdLst/>
          <a:ahLst/>
          <a:cxnLst/>
          <a:rect l="0" t="0" r="0" b="0"/>
          <a:pathLst>
            <a:path>
              <a:moveTo>
                <a:pt x="3332150" y="0"/>
              </a:moveTo>
              <a:lnTo>
                <a:pt x="3332150" y="192769"/>
              </a:lnTo>
              <a:lnTo>
                <a:pt x="0" y="192769"/>
              </a:lnTo>
              <a:lnTo>
                <a:pt x="0" y="3855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36D58-BFC4-4055-AAAA-8741FA3A4DA0}">
      <dsp:nvSpPr>
        <dsp:cNvPr id="0" name=""/>
        <dsp:cNvSpPr/>
      </dsp:nvSpPr>
      <dsp:spPr>
        <a:xfrm>
          <a:off x="3336552" y="495833"/>
          <a:ext cx="1835895" cy="917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Food And Drug Administration</a:t>
          </a:r>
        </a:p>
      </dsp:txBody>
      <dsp:txXfrm>
        <a:off x="3336552" y="495833"/>
        <a:ext cx="1835895" cy="917947"/>
      </dsp:txXfrm>
    </dsp:sp>
    <dsp:sp modelId="{490B09F8-99DD-41A1-A773-BAF775F37F9C}">
      <dsp:nvSpPr>
        <dsp:cNvPr id="0" name=""/>
        <dsp:cNvSpPr/>
      </dsp:nvSpPr>
      <dsp:spPr>
        <a:xfrm>
          <a:off x="4401" y="1799319"/>
          <a:ext cx="1835895" cy="917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6 Centers* </a:t>
          </a:r>
        </a:p>
      </dsp:txBody>
      <dsp:txXfrm>
        <a:off x="4401" y="1799319"/>
        <a:ext cx="1835895" cy="917947"/>
      </dsp:txXfrm>
    </dsp:sp>
    <dsp:sp modelId="{A4049904-B9FF-453C-84FF-4178839FD296}">
      <dsp:nvSpPr>
        <dsp:cNvPr id="0" name=""/>
        <dsp:cNvSpPr/>
      </dsp:nvSpPr>
      <dsp:spPr>
        <a:xfrm>
          <a:off x="2225835" y="1799319"/>
          <a:ext cx="1835895" cy="917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8 Offices*</a:t>
          </a:r>
        </a:p>
      </dsp:txBody>
      <dsp:txXfrm>
        <a:off x="2225835" y="1799319"/>
        <a:ext cx="1835895" cy="917947"/>
      </dsp:txXfrm>
    </dsp:sp>
    <dsp:sp modelId="{D85B66A8-4467-426B-9B69-8CD130A86FF8}">
      <dsp:nvSpPr>
        <dsp:cNvPr id="0" name=""/>
        <dsp:cNvSpPr/>
      </dsp:nvSpPr>
      <dsp:spPr>
        <a:xfrm>
          <a:off x="4447269" y="1799319"/>
          <a:ext cx="1835895" cy="917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 Center of Excellence</a:t>
          </a:r>
        </a:p>
      </dsp:txBody>
      <dsp:txXfrm>
        <a:off x="4447269" y="1799319"/>
        <a:ext cx="1835895" cy="917947"/>
      </dsp:txXfrm>
    </dsp:sp>
    <dsp:sp modelId="{6BA846BC-4526-41BD-ADE6-D95AFF1D6F5D}">
      <dsp:nvSpPr>
        <dsp:cNvPr id="0" name=""/>
        <dsp:cNvSpPr/>
      </dsp:nvSpPr>
      <dsp:spPr>
        <a:xfrm>
          <a:off x="6668702" y="1799319"/>
          <a:ext cx="1835895" cy="917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Office of Regulatory Affairs</a:t>
          </a:r>
        </a:p>
      </dsp:txBody>
      <dsp:txXfrm>
        <a:off x="6668702" y="1799319"/>
        <a:ext cx="1835895" cy="917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A2FB3-CDA6-4BDF-AFFD-B83B4C5346C1}">
      <dsp:nvSpPr>
        <dsp:cNvPr id="0" name=""/>
        <dsp:cNvSpPr/>
      </dsp:nvSpPr>
      <dsp:spPr>
        <a:xfrm>
          <a:off x="5046630" y="1934199"/>
          <a:ext cx="91440" cy="359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9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0C42E-F472-4CB3-8D98-72CF2215FD47}">
      <dsp:nvSpPr>
        <dsp:cNvPr id="0" name=""/>
        <dsp:cNvSpPr/>
      </dsp:nvSpPr>
      <dsp:spPr>
        <a:xfrm>
          <a:off x="4066429" y="763402"/>
          <a:ext cx="1025921" cy="384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90"/>
              </a:lnTo>
              <a:lnTo>
                <a:pt x="1025921" y="270190"/>
              </a:lnTo>
              <a:lnTo>
                <a:pt x="1025921" y="384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83173-92C4-4C91-B7A3-0E1A7D64D528}">
      <dsp:nvSpPr>
        <dsp:cNvPr id="0" name=""/>
        <dsp:cNvSpPr/>
      </dsp:nvSpPr>
      <dsp:spPr>
        <a:xfrm>
          <a:off x="3048738" y="763402"/>
          <a:ext cx="1017690" cy="384850"/>
        </a:xfrm>
        <a:custGeom>
          <a:avLst/>
          <a:gdLst/>
          <a:ahLst/>
          <a:cxnLst/>
          <a:rect l="0" t="0" r="0" b="0"/>
          <a:pathLst>
            <a:path>
              <a:moveTo>
                <a:pt x="1017690" y="0"/>
              </a:moveTo>
              <a:lnTo>
                <a:pt x="1017690" y="270190"/>
              </a:lnTo>
              <a:lnTo>
                <a:pt x="0" y="270190"/>
              </a:lnTo>
              <a:lnTo>
                <a:pt x="0" y="384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DA2C2-E251-4154-BD18-780F7C961DC0}">
      <dsp:nvSpPr>
        <dsp:cNvPr id="0" name=""/>
        <dsp:cNvSpPr/>
      </dsp:nvSpPr>
      <dsp:spPr>
        <a:xfrm>
          <a:off x="3306060" y="-22543"/>
          <a:ext cx="1520737" cy="785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C570F1-FCBB-4ABF-B056-564E64F3B078}">
      <dsp:nvSpPr>
        <dsp:cNvPr id="0" name=""/>
        <dsp:cNvSpPr/>
      </dsp:nvSpPr>
      <dsp:spPr>
        <a:xfrm>
          <a:off x="3443583" y="108103"/>
          <a:ext cx="1520737" cy="78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Food and Drug Administration (FDA)</a:t>
          </a:r>
        </a:p>
      </dsp:txBody>
      <dsp:txXfrm>
        <a:off x="3466603" y="131123"/>
        <a:ext cx="1474697" cy="739906"/>
      </dsp:txXfrm>
    </dsp:sp>
    <dsp:sp modelId="{77957699-8DC1-43B9-8452-C24266FE3ED1}">
      <dsp:nvSpPr>
        <dsp:cNvPr id="0" name=""/>
        <dsp:cNvSpPr/>
      </dsp:nvSpPr>
      <dsp:spPr>
        <a:xfrm>
          <a:off x="2247438" y="1148253"/>
          <a:ext cx="1602599" cy="785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5386D1-789C-4743-87CE-0B3F9A05FED0}">
      <dsp:nvSpPr>
        <dsp:cNvPr id="0" name=""/>
        <dsp:cNvSpPr/>
      </dsp:nvSpPr>
      <dsp:spPr>
        <a:xfrm>
          <a:off x="2384962" y="1278900"/>
          <a:ext cx="1602599" cy="78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Center for Devices and Radiological Health (CDRH)</a:t>
          </a:r>
        </a:p>
      </dsp:txBody>
      <dsp:txXfrm>
        <a:off x="2407982" y="1301920"/>
        <a:ext cx="1556559" cy="739906"/>
      </dsp:txXfrm>
    </dsp:sp>
    <dsp:sp modelId="{F52BC7A3-7573-4935-9D51-C17998F68A48}">
      <dsp:nvSpPr>
        <dsp:cNvPr id="0" name=""/>
        <dsp:cNvSpPr/>
      </dsp:nvSpPr>
      <dsp:spPr>
        <a:xfrm>
          <a:off x="4125085" y="1148253"/>
          <a:ext cx="1934529" cy="785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347D8C-0A16-4A51-952F-90CE310F9E56}">
      <dsp:nvSpPr>
        <dsp:cNvPr id="0" name=""/>
        <dsp:cNvSpPr/>
      </dsp:nvSpPr>
      <dsp:spPr>
        <a:xfrm>
          <a:off x="4262609" y="1278900"/>
          <a:ext cx="1934529" cy="78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Office of Regulatory Affairs (ORA)</a:t>
          </a:r>
        </a:p>
      </dsp:txBody>
      <dsp:txXfrm>
        <a:off x="4285629" y="1301920"/>
        <a:ext cx="1888489" cy="739906"/>
      </dsp:txXfrm>
    </dsp:sp>
    <dsp:sp modelId="{39ADF3CB-B6FD-4EE5-B1FE-E801CD71EA13}">
      <dsp:nvSpPr>
        <dsp:cNvPr id="0" name=""/>
        <dsp:cNvSpPr/>
      </dsp:nvSpPr>
      <dsp:spPr>
        <a:xfrm>
          <a:off x="4060662" y="2294166"/>
          <a:ext cx="2063374" cy="785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806494-FE03-4481-A19D-6D234E57AA03}">
      <dsp:nvSpPr>
        <dsp:cNvPr id="0" name=""/>
        <dsp:cNvSpPr/>
      </dsp:nvSpPr>
      <dsp:spPr>
        <a:xfrm>
          <a:off x="4198186" y="2424814"/>
          <a:ext cx="2063374" cy="78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Office of Medical Devices and Radiological Health </a:t>
          </a:r>
          <a:r>
            <a:rPr lang="en-US" altLang="en-US" sz="1400" b="1" kern="1200" dirty="0">
              <a:latin typeface="+mn-lt"/>
              <a:cs typeface="Arial" panose="020B0604020202020204" pitchFamily="34" charset="0"/>
            </a:rPr>
            <a:t>Operations</a:t>
          </a:r>
          <a:r>
            <a:rPr lang="en-US" sz="1400" b="1" kern="1200" dirty="0"/>
            <a:t> (OMDRHO)</a:t>
          </a:r>
        </a:p>
      </dsp:txBody>
      <dsp:txXfrm>
        <a:off x="4221206" y="2447834"/>
        <a:ext cx="2017334" cy="739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A2FB3-CDA6-4BDF-AFFD-B83B4C5346C1}">
      <dsp:nvSpPr>
        <dsp:cNvPr id="0" name=""/>
        <dsp:cNvSpPr/>
      </dsp:nvSpPr>
      <dsp:spPr>
        <a:xfrm>
          <a:off x="5046630" y="1934199"/>
          <a:ext cx="91440" cy="359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9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0C42E-F472-4CB3-8D98-72CF2215FD47}">
      <dsp:nvSpPr>
        <dsp:cNvPr id="0" name=""/>
        <dsp:cNvSpPr/>
      </dsp:nvSpPr>
      <dsp:spPr>
        <a:xfrm>
          <a:off x="4066429" y="763402"/>
          <a:ext cx="1025921" cy="384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90"/>
              </a:lnTo>
              <a:lnTo>
                <a:pt x="1025921" y="270190"/>
              </a:lnTo>
              <a:lnTo>
                <a:pt x="1025921" y="384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83173-92C4-4C91-B7A3-0E1A7D64D528}">
      <dsp:nvSpPr>
        <dsp:cNvPr id="0" name=""/>
        <dsp:cNvSpPr/>
      </dsp:nvSpPr>
      <dsp:spPr>
        <a:xfrm>
          <a:off x="3048738" y="763402"/>
          <a:ext cx="1017690" cy="384850"/>
        </a:xfrm>
        <a:custGeom>
          <a:avLst/>
          <a:gdLst/>
          <a:ahLst/>
          <a:cxnLst/>
          <a:rect l="0" t="0" r="0" b="0"/>
          <a:pathLst>
            <a:path>
              <a:moveTo>
                <a:pt x="1017690" y="0"/>
              </a:moveTo>
              <a:lnTo>
                <a:pt x="1017690" y="270190"/>
              </a:lnTo>
              <a:lnTo>
                <a:pt x="0" y="270190"/>
              </a:lnTo>
              <a:lnTo>
                <a:pt x="0" y="384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DA2C2-E251-4154-BD18-780F7C961DC0}">
      <dsp:nvSpPr>
        <dsp:cNvPr id="0" name=""/>
        <dsp:cNvSpPr/>
      </dsp:nvSpPr>
      <dsp:spPr>
        <a:xfrm>
          <a:off x="3306060" y="-22543"/>
          <a:ext cx="1520737" cy="785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C570F1-FCBB-4ABF-B056-564E64F3B078}">
      <dsp:nvSpPr>
        <dsp:cNvPr id="0" name=""/>
        <dsp:cNvSpPr/>
      </dsp:nvSpPr>
      <dsp:spPr>
        <a:xfrm>
          <a:off x="3443583" y="108103"/>
          <a:ext cx="1520737" cy="78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Food and Drug Administration (FDA)</a:t>
          </a:r>
        </a:p>
      </dsp:txBody>
      <dsp:txXfrm>
        <a:off x="3466603" y="131123"/>
        <a:ext cx="1474697" cy="739906"/>
      </dsp:txXfrm>
    </dsp:sp>
    <dsp:sp modelId="{77957699-8DC1-43B9-8452-C24266FE3ED1}">
      <dsp:nvSpPr>
        <dsp:cNvPr id="0" name=""/>
        <dsp:cNvSpPr/>
      </dsp:nvSpPr>
      <dsp:spPr>
        <a:xfrm>
          <a:off x="2247438" y="1148253"/>
          <a:ext cx="1602599" cy="785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5386D1-789C-4743-87CE-0B3F9A05FED0}">
      <dsp:nvSpPr>
        <dsp:cNvPr id="0" name=""/>
        <dsp:cNvSpPr/>
      </dsp:nvSpPr>
      <dsp:spPr>
        <a:xfrm>
          <a:off x="2384962" y="1278900"/>
          <a:ext cx="1602599" cy="78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Center for Devices and Radiological Health (CDRH)*</a:t>
          </a:r>
        </a:p>
      </dsp:txBody>
      <dsp:txXfrm>
        <a:off x="2407982" y="1301920"/>
        <a:ext cx="1556559" cy="739906"/>
      </dsp:txXfrm>
    </dsp:sp>
    <dsp:sp modelId="{F52BC7A3-7573-4935-9D51-C17998F68A48}">
      <dsp:nvSpPr>
        <dsp:cNvPr id="0" name=""/>
        <dsp:cNvSpPr/>
      </dsp:nvSpPr>
      <dsp:spPr>
        <a:xfrm>
          <a:off x="4125085" y="1148253"/>
          <a:ext cx="1934529" cy="785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347D8C-0A16-4A51-952F-90CE310F9E56}">
      <dsp:nvSpPr>
        <dsp:cNvPr id="0" name=""/>
        <dsp:cNvSpPr/>
      </dsp:nvSpPr>
      <dsp:spPr>
        <a:xfrm>
          <a:off x="4262609" y="1278900"/>
          <a:ext cx="1934529" cy="78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Office of Regulatory Affairs (ORA)</a:t>
          </a:r>
        </a:p>
      </dsp:txBody>
      <dsp:txXfrm>
        <a:off x="4285629" y="1301920"/>
        <a:ext cx="1888489" cy="739906"/>
      </dsp:txXfrm>
    </dsp:sp>
    <dsp:sp modelId="{39ADF3CB-B6FD-4EE5-B1FE-E801CD71EA13}">
      <dsp:nvSpPr>
        <dsp:cNvPr id="0" name=""/>
        <dsp:cNvSpPr/>
      </dsp:nvSpPr>
      <dsp:spPr>
        <a:xfrm>
          <a:off x="4060662" y="2294166"/>
          <a:ext cx="2063374" cy="785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806494-FE03-4481-A19D-6D234E57AA03}">
      <dsp:nvSpPr>
        <dsp:cNvPr id="0" name=""/>
        <dsp:cNvSpPr/>
      </dsp:nvSpPr>
      <dsp:spPr>
        <a:xfrm>
          <a:off x="4198186" y="2424814"/>
          <a:ext cx="2063374" cy="78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Office of Medical Devices and Radiological Health </a:t>
          </a:r>
          <a:r>
            <a:rPr lang="en-US" altLang="en-US" sz="1400" b="1" kern="1200" dirty="0">
              <a:latin typeface="+mn-lt"/>
              <a:cs typeface="Arial" panose="020B0604020202020204" pitchFamily="34" charset="0"/>
            </a:rPr>
            <a:t>Operations</a:t>
          </a:r>
          <a:r>
            <a:rPr lang="en-US" sz="1400" b="1" kern="1200" dirty="0"/>
            <a:t> (OMDRHO)*</a:t>
          </a:r>
        </a:p>
      </dsp:txBody>
      <dsp:txXfrm>
        <a:off x="4221206" y="2447834"/>
        <a:ext cx="2017334" cy="739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FB791-C20B-440B-B3FC-023699007A5B}">
      <dsp:nvSpPr>
        <dsp:cNvPr id="0" name=""/>
        <dsp:cNvSpPr/>
      </dsp:nvSpPr>
      <dsp:spPr>
        <a:xfrm>
          <a:off x="5490276" y="3421551"/>
          <a:ext cx="91440" cy="291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3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5A617-1FB8-40A1-BC1A-5121E19C6411}">
      <dsp:nvSpPr>
        <dsp:cNvPr id="0" name=""/>
        <dsp:cNvSpPr/>
      </dsp:nvSpPr>
      <dsp:spPr>
        <a:xfrm>
          <a:off x="5490276" y="2494037"/>
          <a:ext cx="91440" cy="291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3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3481A-294C-4C30-A266-EEE4D15D1B95}">
      <dsp:nvSpPr>
        <dsp:cNvPr id="0" name=""/>
        <dsp:cNvSpPr/>
      </dsp:nvSpPr>
      <dsp:spPr>
        <a:xfrm>
          <a:off x="4617666" y="1566524"/>
          <a:ext cx="918330" cy="291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54"/>
              </a:lnTo>
              <a:lnTo>
                <a:pt x="918330" y="198554"/>
              </a:lnTo>
              <a:lnTo>
                <a:pt x="918330" y="29136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68103-AEE3-4D01-9E32-8B2D6B30E4E6}">
      <dsp:nvSpPr>
        <dsp:cNvPr id="0" name=""/>
        <dsp:cNvSpPr/>
      </dsp:nvSpPr>
      <dsp:spPr>
        <a:xfrm>
          <a:off x="3699336" y="2494037"/>
          <a:ext cx="612220" cy="291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54"/>
              </a:lnTo>
              <a:lnTo>
                <a:pt x="612220" y="198554"/>
              </a:lnTo>
              <a:lnTo>
                <a:pt x="612220" y="2913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EBCAF-CBA0-47C6-9138-B456B4CBC8A6}">
      <dsp:nvSpPr>
        <dsp:cNvPr id="0" name=""/>
        <dsp:cNvSpPr/>
      </dsp:nvSpPr>
      <dsp:spPr>
        <a:xfrm>
          <a:off x="3087115" y="2494037"/>
          <a:ext cx="612220" cy="291361"/>
        </a:xfrm>
        <a:custGeom>
          <a:avLst/>
          <a:gdLst/>
          <a:ahLst/>
          <a:cxnLst/>
          <a:rect l="0" t="0" r="0" b="0"/>
          <a:pathLst>
            <a:path>
              <a:moveTo>
                <a:pt x="612220" y="0"/>
              </a:moveTo>
              <a:lnTo>
                <a:pt x="612220" y="198554"/>
              </a:lnTo>
              <a:lnTo>
                <a:pt x="0" y="198554"/>
              </a:lnTo>
              <a:lnTo>
                <a:pt x="0" y="2913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DFEAD-3DD0-45CF-BEA0-CC322525D83A}">
      <dsp:nvSpPr>
        <dsp:cNvPr id="0" name=""/>
        <dsp:cNvSpPr/>
      </dsp:nvSpPr>
      <dsp:spPr>
        <a:xfrm>
          <a:off x="3699336" y="1566524"/>
          <a:ext cx="918330" cy="291361"/>
        </a:xfrm>
        <a:custGeom>
          <a:avLst/>
          <a:gdLst/>
          <a:ahLst/>
          <a:cxnLst/>
          <a:rect l="0" t="0" r="0" b="0"/>
          <a:pathLst>
            <a:path>
              <a:moveTo>
                <a:pt x="918330" y="0"/>
              </a:moveTo>
              <a:lnTo>
                <a:pt x="918330" y="198554"/>
              </a:lnTo>
              <a:lnTo>
                <a:pt x="0" y="198554"/>
              </a:lnTo>
              <a:lnTo>
                <a:pt x="0" y="29136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04F23-7270-4992-A397-454366DCAFD1}">
      <dsp:nvSpPr>
        <dsp:cNvPr id="0" name=""/>
        <dsp:cNvSpPr/>
      </dsp:nvSpPr>
      <dsp:spPr>
        <a:xfrm>
          <a:off x="4571946" y="639010"/>
          <a:ext cx="91440" cy="291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36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22A19-A771-4153-94DE-6F70B69092D6}">
      <dsp:nvSpPr>
        <dsp:cNvPr id="0" name=""/>
        <dsp:cNvSpPr/>
      </dsp:nvSpPr>
      <dsp:spPr>
        <a:xfrm>
          <a:off x="4116758" y="2858"/>
          <a:ext cx="1001814" cy="6361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71AC5-A9DC-4CC1-8BED-ECD2C8651403}">
      <dsp:nvSpPr>
        <dsp:cNvPr id="0" name=""/>
        <dsp:cNvSpPr/>
      </dsp:nvSpPr>
      <dsp:spPr>
        <a:xfrm>
          <a:off x="4228071" y="108605"/>
          <a:ext cx="1001814" cy="636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Immediate Office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Lead: Program Director</a:t>
          </a:r>
        </a:p>
      </dsp:txBody>
      <dsp:txXfrm>
        <a:off x="4246703" y="127237"/>
        <a:ext cx="964550" cy="598888"/>
      </dsp:txXfrm>
    </dsp:sp>
    <dsp:sp modelId="{E0EC7E52-504F-42B1-BA3B-73C4F9AA4A77}">
      <dsp:nvSpPr>
        <dsp:cNvPr id="0" name=""/>
        <dsp:cNvSpPr/>
      </dsp:nvSpPr>
      <dsp:spPr>
        <a:xfrm>
          <a:off x="4116758" y="930371"/>
          <a:ext cx="1001814" cy="6361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CB3E7-ECF0-4AB8-89B5-817B4D40AFF1}">
      <dsp:nvSpPr>
        <dsp:cNvPr id="0" name=""/>
        <dsp:cNvSpPr/>
      </dsp:nvSpPr>
      <dsp:spPr>
        <a:xfrm>
          <a:off x="4228071" y="1036118"/>
          <a:ext cx="1001814" cy="636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Division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Lead: Program Division Director </a:t>
          </a:r>
        </a:p>
      </dsp:txBody>
      <dsp:txXfrm>
        <a:off x="4246703" y="1054750"/>
        <a:ext cx="964550" cy="598888"/>
      </dsp:txXfrm>
    </dsp:sp>
    <dsp:sp modelId="{FF614CC5-6EB2-4661-9AF7-EA08FCBB9AB1}">
      <dsp:nvSpPr>
        <dsp:cNvPr id="0" name=""/>
        <dsp:cNvSpPr/>
      </dsp:nvSpPr>
      <dsp:spPr>
        <a:xfrm>
          <a:off x="3198428" y="1857885"/>
          <a:ext cx="1001814" cy="636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3D984-839F-478F-AF25-D6272D356CB2}">
      <dsp:nvSpPr>
        <dsp:cNvPr id="0" name=""/>
        <dsp:cNvSpPr/>
      </dsp:nvSpPr>
      <dsp:spPr>
        <a:xfrm>
          <a:off x="3309741" y="1963632"/>
          <a:ext cx="1001814" cy="636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Compliance Branch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Lead: Director, Compliance Branch</a:t>
          </a:r>
        </a:p>
      </dsp:txBody>
      <dsp:txXfrm>
        <a:off x="3328373" y="1982264"/>
        <a:ext cx="964550" cy="598888"/>
      </dsp:txXfrm>
    </dsp:sp>
    <dsp:sp modelId="{37E33C72-EA31-4306-BCDD-E494F78FDA29}">
      <dsp:nvSpPr>
        <dsp:cNvPr id="0" name=""/>
        <dsp:cNvSpPr/>
      </dsp:nvSpPr>
      <dsp:spPr>
        <a:xfrm>
          <a:off x="2586208" y="2785398"/>
          <a:ext cx="1001814" cy="6361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4A719-EF43-4661-A100-DC3CEE0CD6B0}">
      <dsp:nvSpPr>
        <dsp:cNvPr id="0" name=""/>
        <dsp:cNvSpPr/>
      </dsp:nvSpPr>
      <dsp:spPr>
        <a:xfrm>
          <a:off x="2697521" y="2891145"/>
          <a:ext cx="1001814" cy="636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Compliance Officers</a:t>
          </a:r>
        </a:p>
      </dsp:txBody>
      <dsp:txXfrm>
        <a:off x="2716153" y="2909777"/>
        <a:ext cx="964550" cy="598888"/>
      </dsp:txXfrm>
    </dsp:sp>
    <dsp:sp modelId="{C8558BD6-2974-430D-A80D-54DE5DF8BFFD}">
      <dsp:nvSpPr>
        <dsp:cNvPr id="0" name=""/>
        <dsp:cNvSpPr/>
      </dsp:nvSpPr>
      <dsp:spPr>
        <a:xfrm>
          <a:off x="3810648" y="2785398"/>
          <a:ext cx="1001814" cy="6361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082E9-B37F-4ACF-9ADE-E5D81777D721}">
      <dsp:nvSpPr>
        <dsp:cNvPr id="0" name=""/>
        <dsp:cNvSpPr/>
      </dsp:nvSpPr>
      <dsp:spPr>
        <a:xfrm>
          <a:off x="3921961" y="2891145"/>
          <a:ext cx="1001814" cy="636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Recall Coordinators</a:t>
          </a:r>
        </a:p>
      </dsp:txBody>
      <dsp:txXfrm>
        <a:off x="3940593" y="2909777"/>
        <a:ext cx="964550" cy="598888"/>
      </dsp:txXfrm>
    </dsp:sp>
    <dsp:sp modelId="{671C16C8-F481-4518-9BF4-AA46EAE16144}">
      <dsp:nvSpPr>
        <dsp:cNvPr id="0" name=""/>
        <dsp:cNvSpPr/>
      </dsp:nvSpPr>
      <dsp:spPr>
        <a:xfrm>
          <a:off x="5035088" y="1857885"/>
          <a:ext cx="1001814" cy="636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B4074-126D-4DD3-A530-0FB208EF09E4}">
      <dsp:nvSpPr>
        <dsp:cNvPr id="0" name=""/>
        <dsp:cNvSpPr/>
      </dsp:nvSpPr>
      <dsp:spPr>
        <a:xfrm>
          <a:off x="5146401" y="1963632"/>
          <a:ext cx="1001814" cy="636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Investigations Branch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Lead: Director, Investigations Branch</a:t>
          </a:r>
        </a:p>
      </dsp:txBody>
      <dsp:txXfrm>
        <a:off x="5165033" y="1982264"/>
        <a:ext cx="964550" cy="598888"/>
      </dsp:txXfrm>
    </dsp:sp>
    <dsp:sp modelId="{09939600-DA94-407A-A31B-56AC6C584C7A}">
      <dsp:nvSpPr>
        <dsp:cNvPr id="0" name=""/>
        <dsp:cNvSpPr/>
      </dsp:nvSpPr>
      <dsp:spPr>
        <a:xfrm>
          <a:off x="5035088" y="2785398"/>
          <a:ext cx="1001814" cy="6361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2DA82-480D-4FBF-AE70-C7E181CCF627}">
      <dsp:nvSpPr>
        <dsp:cNvPr id="0" name=""/>
        <dsp:cNvSpPr/>
      </dsp:nvSpPr>
      <dsp:spPr>
        <a:xfrm>
          <a:off x="5146401" y="2891145"/>
          <a:ext cx="1001814" cy="636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Supervisory Consumer Safety Officers</a:t>
          </a:r>
        </a:p>
      </dsp:txBody>
      <dsp:txXfrm>
        <a:off x="5165033" y="2909777"/>
        <a:ext cx="964550" cy="598888"/>
      </dsp:txXfrm>
    </dsp:sp>
    <dsp:sp modelId="{66B393A5-C53D-4495-87C1-2AB656D9C70A}">
      <dsp:nvSpPr>
        <dsp:cNvPr id="0" name=""/>
        <dsp:cNvSpPr/>
      </dsp:nvSpPr>
      <dsp:spPr>
        <a:xfrm>
          <a:off x="5035088" y="3712912"/>
          <a:ext cx="1001814" cy="6361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AED8E-CBBD-4C39-92CD-CBA9274DAE93}">
      <dsp:nvSpPr>
        <dsp:cNvPr id="0" name=""/>
        <dsp:cNvSpPr/>
      </dsp:nvSpPr>
      <dsp:spPr>
        <a:xfrm>
          <a:off x="5146401" y="3818659"/>
          <a:ext cx="1001814" cy="636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Consumer Safety Officers</a:t>
          </a:r>
        </a:p>
      </dsp:txBody>
      <dsp:txXfrm>
        <a:off x="5165033" y="3837291"/>
        <a:ext cx="964550" cy="598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407044-4873-40C7-9355-5CAD8392521C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55C9CE-30DF-42AE-9590-05D7D2B2D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1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09" indent="-285734" defTabSz="930224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937" indent="-228587" defTabSz="930224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111" indent="-228587" defTabSz="930224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287" indent="-228587" defTabSz="930224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461" indent="-228587" defTabSz="930224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635" indent="-228587" defTabSz="930224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811" indent="-228587" defTabSz="930224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985" indent="-228587" defTabSz="930224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E6B84DA-5B41-4255-BBE5-8D42BA1E2183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166" tIns="46584" rIns="93166" bIns="46584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777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6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5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5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40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78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3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3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8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Office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4766445"/>
            <a:ext cx="2133600" cy="273844"/>
          </a:xfrm>
        </p:spPr>
        <p:txBody>
          <a:bodyPr/>
          <a:lstStyle/>
          <a:p>
            <a:fld id="{9B03C7D9-9695-409E-97D1-78E790396F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46" y="227773"/>
            <a:ext cx="2674867" cy="579947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4767263"/>
            <a:ext cx="2133600" cy="273844"/>
          </a:xfrm>
        </p:spPr>
        <p:txBody>
          <a:bodyPr/>
          <a:lstStyle/>
          <a:p>
            <a:fld id="{545ACC8E-BAD8-47A6-858F-B1AB4B5E34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4975" y="3966542"/>
            <a:ext cx="465407" cy="58604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4765593"/>
            <a:ext cx="2133600" cy="273844"/>
          </a:xfrm>
        </p:spPr>
        <p:txBody>
          <a:bodyPr/>
          <a:lstStyle/>
          <a:p>
            <a:fld id="{D73D276B-6D81-4018-BA6F-E4CB2001FF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4975" y="3966542"/>
            <a:ext cx="465407" cy="5860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4750594"/>
            <a:ext cx="2133600" cy="273844"/>
          </a:xfrm>
        </p:spPr>
        <p:txBody>
          <a:bodyPr/>
          <a:lstStyle/>
          <a:p>
            <a:fld id="{9C13612D-3269-4268-802F-64D892254D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56" y="1986451"/>
            <a:ext cx="3167653" cy="65613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7759"/>
            <a:ext cx="8509103" cy="694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07332"/>
            <a:ext cx="8509103" cy="32145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4781550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fld id="{3A2EA0DB-36CA-42FB-AE81-A5DDB9E53B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4750594"/>
            <a:ext cx="2133600" cy="273844"/>
          </a:xfrm>
        </p:spPr>
        <p:txBody>
          <a:bodyPr/>
          <a:lstStyle/>
          <a:p>
            <a:fld id="{9552D445-0DF0-459D-90F9-3B10B1D8CA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4762002"/>
            <a:ext cx="2133600" cy="273844"/>
          </a:xfrm>
        </p:spPr>
        <p:txBody>
          <a:bodyPr/>
          <a:lstStyle/>
          <a:p>
            <a:fld id="{C03B95E8-09A6-421E-832A-8C6CC897C1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4785252"/>
            <a:ext cx="2133600" cy="273844"/>
          </a:xfrm>
        </p:spPr>
        <p:txBody>
          <a:bodyPr/>
          <a:lstStyle/>
          <a:p>
            <a:fld id="{EDEF42B6-E03D-4FB8-81B2-8464B7F968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4788694"/>
            <a:ext cx="2133600" cy="273844"/>
          </a:xfrm>
        </p:spPr>
        <p:txBody>
          <a:bodyPr/>
          <a:lstStyle/>
          <a:p>
            <a:fld id="{549FC03C-9CA3-46E5-8081-FDFD354305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4793812"/>
            <a:ext cx="2133600" cy="273844"/>
          </a:xfrm>
        </p:spPr>
        <p:txBody>
          <a:bodyPr/>
          <a:lstStyle/>
          <a:p>
            <a:fld id="{AD22F180-54D3-4022-9E7D-464B65617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4762003"/>
            <a:ext cx="2133600" cy="273844"/>
          </a:xfrm>
        </p:spPr>
        <p:txBody>
          <a:bodyPr/>
          <a:lstStyle/>
          <a:p>
            <a:fld id="{7AB08B46-EA00-4187-B606-40DEBE06EB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4788694"/>
            <a:ext cx="2133600" cy="273844"/>
          </a:xfrm>
        </p:spPr>
        <p:txBody>
          <a:bodyPr/>
          <a:lstStyle/>
          <a:p>
            <a:fld id="{E60917EF-367D-479B-993D-BB787557D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873CC-3630-43F3-AE80-55E77F854B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about-fda/transparency/fda-data-dashboar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about-fda/office-regulatory-affairs/program-alignment-and-ora" TargetMode="External"/><Relationship Id="rId2" Type="http://schemas.openxmlformats.org/officeDocument/2006/relationships/hyperlink" Target="https://www.fda.gov/about-fda/office-global-regulatory-operations-and-policy/office-regulatory-affai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about-fda/office-regulatory-affairs/ora-program-division-boundary-maps-and-fact-sheet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media/121839/download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54602" y="1354110"/>
            <a:ext cx="7989903" cy="181521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/>
              <a:t>Office of Regulatory Affairs:</a:t>
            </a:r>
            <a:br>
              <a:rPr lang="en-US" altLang="en-US" sz="4000" b="1" dirty="0"/>
            </a:br>
            <a:r>
              <a:rPr lang="en-US" altLang="en-US" sz="4000" b="1" dirty="0"/>
              <a:t>An Introduction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3453414"/>
            <a:ext cx="9144000" cy="1232886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080808"/>
                </a:solidFill>
              </a:rPr>
              <a:t>James </a:t>
            </a:r>
            <a:r>
              <a:rPr lang="en-US" altLang="en-US" sz="2000" b="1" dirty="0" err="1">
                <a:solidFill>
                  <a:srgbClr val="080808"/>
                </a:solidFill>
              </a:rPr>
              <a:t>Hildreth</a:t>
            </a:r>
            <a:endParaRPr lang="en-US" altLang="en-US" sz="2000" b="1" dirty="0">
              <a:solidFill>
                <a:srgbClr val="080808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rgbClr val="080808"/>
                </a:solidFill>
              </a:rPr>
              <a:t>Supervisory Consumer Safety Officer</a:t>
            </a:r>
            <a:endParaRPr lang="en-US" alt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Office of Medical Device and Radiological Health Operations (OMDRHO), Division 3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Office of Regulatory Affairs</a:t>
            </a:r>
          </a:p>
          <a:p>
            <a:pPr>
              <a:lnSpc>
                <a:spcPct val="80000"/>
              </a:lnSpc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U.S. Food and Drug Administration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2922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03F1-25C1-46AE-8629-9220E1CA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10306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Program Alignment: Product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DA4E2-4467-4D61-8F82-7649A824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507332"/>
            <a:ext cx="4461213" cy="3214532"/>
          </a:xfrm>
        </p:spPr>
        <p:txBody>
          <a:bodyPr/>
          <a:lstStyle/>
          <a:p>
            <a:r>
              <a:rPr lang="en-US" dirty="0"/>
              <a:t>Biologics</a:t>
            </a:r>
          </a:p>
          <a:p>
            <a:r>
              <a:rPr lang="en-US" dirty="0"/>
              <a:t>Bioresearch Monitoring</a:t>
            </a:r>
          </a:p>
          <a:p>
            <a:r>
              <a:rPr lang="en-US" dirty="0"/>
              <a:t>Drugs</a:t>
            </a:r>
          </a:p>
          <a:p>
            <a:r>
              <a:rPr lang="en-US" dirty="0"/>
              <a:t>Food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326CA-22A1-4FCC-9189-0AFC2AA8D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740" y="1507332"/>
            <a:ext cx="3879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Medical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Imports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Tobacco</a:t>
            </a:r>
          </a:p>
        </p:txBody>
      </p:sp>
    </p:spTree>
    <p:extLst>
      <p:ext uri="{BB962C8B-B14F-4D97-AF65-F5344CB8AC3E}">
        <p14:creationId xmlns:p14="http://schemas.microsoft.com/office/powerpoint/2010/main" val="28074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CEDE3-7DC7-4F58-B858-D72852D6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83674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Program Alignment: Objectives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35DCA-2216-4FA1-890B-28D412D77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rgbClr val="080808"/>
              </a:buClr>
            </a:pPr>
            <a:r>
              <a:rPr lang="en-US" altLang="en-US" sz="2800" dirty="0"/>
              <a:t>Integrates</a:t>
            </a:r>
            <a:r>
              <a:rPr lang="en-US" altLang="en-US" sz="2800" b="1" dirty="0"/>
              <a:t> </a:t>
            </a:r>
            <a:r>
              <a:rPr lang="en-US" altLang="en-US" sz="2800" dirty="0"/>
              <a:t>FDA staff working with same products</a:t>
            </a:r>
          </a:p>
          <a:p>
            <a:pPr>
              <a:spcBef>
                <a:spcPts val="1800"/>
              </a:spcBef>
              <a:buClr>
                <a:srgbClr val="080808"/>
              </a:buClr>
            </a:pPr>
            <a:r>
              <a:rPr lang="en-US" altLang="en-US" sz="2800" dirty="0"/>
              <a:t>Optimizes coordination between ORA and FDA Centers</a:t>
            </a:r>
          </a:p>
          <a:p>
            <a:pPr>
              <a:spcBef>
                <a:spcPts val="1800"/>
              </a:spcBef>
              <a:buClr>
                <a:srgbClr val="080808"/>
              </a:buClr>
            </a:pPr>
            <a:r>
              <a:rPr lang="en-US" altLang="en-US" sz="2800" dirty="0"/>
              <a:t>Enables staff to work more closely with FDA experts</a:t>
            </a:r>
          </a:p>
          <a:p>
            <a:pPr>
              <a:spcBef>
                <a:spcPts val="1800"/>
              </a:spcBef>
              <a:buClr>
                <a:srgbClr val="080808"/>
              </a:buClr>
            </a:pPr>
            <a:r>
              <a:rPr lang="en-US" altLang="en-US" sz="2800" dirty="0"/>
              <a:t>Strengthens accountability and reduces duplication </a:t>
            </a:r>
          </a:p>
          <a:p>
            <a:pPr>
              <a:spcBef>
                <a:spcPts val="0"/>
              </a:spcBef>
              <a:defRPr/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49BD1-979E-4C18-9E5A-D4BBD7EF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4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CEDE3-7DC7-4F58-B858-D72852D6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83674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Program Alignment: Objectives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35DCA-2216-4FA1-890B-28D412D77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rgbClr val="080808"/>
              </a:buClr>
            </a:pPr>
            <a:r>
              <a:rPr lang="en-US" altLang="en-US" sz="2800" dirty="0"/>
              <a:t>Strengthens FDA workforce to improve public health response</a:t>
            </a:r>
          </a:p>
          <a:p>
            <a:pPr>
              <a:spcBef>
                <a:spcPts val="1800"/>
              </a:spcBef>
              <a:buClr>
                <a:srgbClr val="080808"/>
              </a:buClr>
            </a:pPr>
            <a:r>
              <a:rPr lang="en-US" altLang="en-US" sz="2800" dirty="0"/>
              <a:t>Aligns with regulated industry alignment by product type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49BD1-979E-4C18-9E5A-D4BBD7EF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2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C9948-9365-4535-91B1-FEE4395C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150" y="1482571"/>
            <a:ext cx="8189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Office of Medical Device and Radiological Health Operations:</a:t>
            </a:r>
          </a:p>
          <a:p>
            <a:pPr algn="ctr"/>
            <a:r>
              <a:rPr lang="en-US" sz="40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93452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262A-C8BC-4FB8-8501-74133D97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4"/>
            <a:ext cx="8509103" cy="1114307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cs typeface="Arial" panose="020B0604020202020204" pitchFamily="34" charset="0"/>
              </a:rPr>
              <a:t>Office of Medical Device and Radiological Health Operations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8A1B1-68F8-4DD0-BC9B-9F823546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728592"/>
            <a:ext cx="8509103" cy="29932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Medical Device program within ORA</a:t>
            </a:r>
          </a:p>
          <a:p>
            <a:r>
              <a:rPr lang="en-US" dirty="0"/>
              <a:t>Also known as “OMDRHO”</a:t>
            </a:r>
          </a:p>
          <a:p>
            <a:r>
              <a:rPr lang="en-US" dirty="0"/>
              <a:t>Staff specialize in one of three areas:</a:t>
            </a:r>
          </a:p>
          <a:p>
            <a:pPr lvl="1"/>
            <a:r>
              <a:rPr lang="en-US" dirty="0"/>
              <a:t>Medical Devices</a:t>
            </a:r>
          </a:p>
          <a:p>
            <a:pPr lvl="1"/>
            <a:r>
              <a:rPr lang="en-US" dirty="0"/>
              <a:t>Radiological Health</a:t>
            </a:r>
          </a:p>
          <a:p>
            <a:pPr lvl="1"/>
            <a:r>
              <a:rPr lang="en-US" dirty="0"/>
              <a:t>Mammography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FAB04-EBD3-4B79-8233-06497E111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7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B824-9959-4330-871A-9C43D9AD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54695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Location of OMDRHO in FDA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9A872-101E-4A7A-9890-87A92E00D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F12055-6E08-4DCC-84E1-ED2D9CEF4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747027"/>
              </p:ext>
            </p:extLst>
          </p:nvPr>
        </p:nvGraphicFramePr>
        <p:xfrm>
          <a:off x="323850" y="1292520"/>
          <a:ext cx="8509000" cy="321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387846-27E7-49B3-89A1-7D1625B4F12D}"/>
              </a:ext>
            </a:extLst>
          </p:cNvPr>
          <p:cNvSpPr txBox="1"/>
          <p:nvPr/>
        </p:nvSpPr>
        <p:spPr>
          <a:xfrm>
            <a:off x="490114" y="4658683"/>
            <a:ext cx="5360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Note:  FDA Centers/Offices unrelated to medical devices are not shown</a:t>
            </a:r>
          </a:p>
        </p:txBody>
      </p:sp>
      <p:sp>
        <p:nvSpPr>
          <p:cNvPr id="7" name="Oval 6"/>
          <p:cNvSpPr/>
          <p:nvPr/>
        </p:nvSpPr>
        <p:spPr>
          <a:xfrm>
            <a:off x="4323035" y="3554475"/>
            <a:ext cx="2468382" cy="11249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86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B824-9959-4330-871A-9C43D9AD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54695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Cooperative Relationship with CDRH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9A872-101E-4A7A-9890-87A92E00D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F12055-6E08-4DCC-84E1-ED2D9CEF4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835973"/>
              </p:ext>
            </p:extLst>
          </p:nvPr>
        </p:nvGraphicFramePr>
        <p:xfrm>
          <a:off x="323850" y="1292520"/>
          <a:ext cx="8509000" cy="321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4323035" y="3554475"/>
            <a:ext cx="2468382" cy="11249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63C4A-CA4F-4257-B987-C91651B44013}"/>
              </a:ext>
            </a:extLst>
          </p:cNvPr>
          <p:cNvCxnSpPr>
            <a:cxnSpLocks/>
          </p:cNvCxnSpPr>
          <p:nvPr/>
        </p:nvCxnSpPr>
        <p:spPr>
          <a:xfrm>
            <a:off x="3462529" y="4024911"/>
            <a:ext cx="9042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F3DA18-666D-4A27-8EF3-6216419DE350}"/>
              </a:ext>
            </a:extLst>
          </p:cNvPr>
          <p:cNvCxnSpPr>
            <a:cxnSpLocks/>
          </p:cNvCxnSpPr>
          <p:nvPr/>
        </p:nvCxnSpPr>
        <p:spPr>
          <a:xfrm flipH="1">
            <a:off x="3462528" y="3348579"/>
            <a:ext cx="1" cy="69026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BE4E8D-19E7-402E-B8F3-B6A53ED82554}"/>
              </a:ext>
            </a:extLst>
          </p:cNvPr>
          <p:cNvSpPr txBox="1"/>
          <p:nvPr/>
        </p:nvSpPr>
        <p:spPr>
          <a:xfrm>
            <a:off x="2041220" y="3664970"/>
            <a:ext cx="129702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*Cooperative</a:t>
            </a:r>
          </a:p>
          <a:p>
            <a:pPr algn="ctr"/>
            <a:r>
              <a:rPr lang="en-US" sz="1600" dirty="0"/>
              <a:t>Relationship</a:t>
            </a:r>
            <a:r>
              <a:rPr lang="en-US" dirty="0"/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2300003" y="2405849"/>
            <a:ext cx="2325051" cy="10420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064E-2FB6-42CC-A2A2-956C181A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Cooperative Relationship with CDRH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CD5E-1BA3-4041-AE81-624DB6343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Expert resources provided</a:t>
            </a:r>
          </a:p>
          <a:p>
            <a:r>
              <a:rPr lang="en-US" dirty="0"/>
              <a:t>Partnership on annual workplans and priorities</a:t>
            </a:r>
          </a:p>
          <a:p>
            <a:r>
              <a:rPr lang="en-US" dirty="0"/>
              <a:t>Coverage of total product lifecycle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5B530-58BF-4545-836A-B5ACA3981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89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1939-5778-45DA-83FE-956D21A6A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767759"/>
            <a:ext cx="4088352" cy="1487169"/>
          </a:xfrm>
        </p:spPr>
        <p:txBody>
          <a:bodyPr>
            <a:normAutofit/>
          </a:bodyPr>
          <a:lstStyle/>
          <a:p>
            <a:r>
              <a:rPr lang="en-US" altLang="en-US" b="1" dirty="0">
                <a:cs typeface="Arial" panose="020B0604020202020204" pitchFamily="34" charset="0"/>
              </a:rPr>
              <a:t>OMDRHO Structure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91BB1-8499-4FCA-ACB4-D5D377ED3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0F49B2-C4D6-4F0F-8339-1182BB929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185888"/>
              </p:ext>
            </p:extLst>
          </p:nvPr>
        </p:nvGraphicFramePr>
        <p:xfrm>
          <a:off x="409575" y="309593"/>
          <a:ext cx="8734425" cy="445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487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B824-A8F0-4CF4-A2D4-84D284D7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57330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OMDRHO: Three Divisions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25610-EB76-4310-A072-CFE1198B8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2" descr="The map illustrates the proposed new division boundaries for the Office of Medical Devices and Radiological Health Operations (OMDRHO)." title="Office of Medical Devices and Radiological Health Operations (OMDRHO)">
            <a:extLst>
              <a:ext uri="{FF2B5EF4-FFF2-40B4-BE49-F238E27FC236}">
                <a16:creationId xmlns:a16="http://schemas.microsoft.com/office/drawing/2014/main" id="{91FF8AA2-C542-48DF-9E1C-AD6AA78DC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1" t="22463" r="1992" b="4610"/>
          <a:stretch/>
        </p:blipFill>
        <p:spPr>
          <a:xfrm>
            <a:off x="1077457" y="1029810"/>
            <a:ext cx="6565307" cy="389306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696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83674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+mn-lt"/>
              </a:rPr>
              <a:t>Did You Know?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 specialized FDA section is dedicated to field work – Office of Regulatory Affairs (ORA)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3000" dirty="0"/>
              <a:t>ORA completes over </a:t>
            </a:r>
            <a:r>
              <a:rPr lang="en-US" sz="3000" b="1" dirty="0">
                <a:solidFill>
                  <a:srgbClr val="336699"/>
                </a:solidFill>
              </a:rPr>
              <a:t>17,000</a:t>
            </a:r>
            <a:r>
              <a:rPr lang="en-US" sz="3000" dirty="0"/>
              <a:t> inspections world-wide every year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OMDRHO Personnel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Over 230 Total Staff</a:t>
            </a:r>
          </a:p>
          <a:p>
            <a:pPr lvl="1"/>
            <a:r>
              <a:rPr lang="en-US" dirty="0"/>
              <a:t>Directors/Managers: 12</a:t>
            </a:r>
          </a:p>
          <a:p>
            <a:pPr lvl="1"/>
            <a:r>
              <a:rPr lang="en-US" dirty="0"/>
              <a:t>Supervisory Consumer Safety Officers: 18</a:t>
            </a:r>
          </a:p>
          <a:p>
            <a:pPr lvl="1"/>
            <a:r>
              <a:rPr lang="en-US" dirty="0"/>
              <a:t>Consumer Safety Officers: over 140</a:t>
            </a:r>
          </a:p>
          <a:p>
            <a:pPr lvl="1"/>
            <a:r>
              <a:rPr lang="en-US" dirty="0"/>
              <a:t>Compliance Officers: 20</a:t>
            </a:r>
          </a:p>
          <a:p>
            <a:pPr lvl="1"/>
            <a:r>
              <a:rPr lang="en-US" dirty="0"/>
              <a:t>Recall Coordinators: 6</a:t>
            </a:r>
          </a:p>
          <a:p>
            <a:pPr lvl="1"/>
            <a:r>
              <a:rPr lang="en-US" dirty="0"/>
              <a:t>Support Staff: over 30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95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0DF1-64C8-4486-B5CE-E3BFFB6E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1087673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Most Common OMDRHO Staff</a:t>
            </a:r>
            <a:br>
              <a:rPr lang="en-US" altLang="en-US" b="1" dirty="0"/>
            </a:br>
            <a:r>
              <a:rPr lang="en-US" altLang="en-US" b="1" dirty="0"/>
              <a:t>Interactions with Industry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C0492-2EA5-413B-832A-1EB64583A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695634"/>
            <a:ext cx="8509103" cy="30262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Consumer Safety Officers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Supervisory Consumer Safety Officers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Compliance Officers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Recall Coordinators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142E7-F41C-43E6-82E8-506049C94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75823-D65A-4656-86CF-22A4FBA81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12746"/>
            <a:ext cx="4417703" cy="23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7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Core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Inspections</a:t>
            </a:r>
          </a:p>
          <a:p>
            <a:r>
              <a:rPr lang="en-US" b="1" dirty="0"/>
              <a:t>Regulatory Actions</a:t>
            </a:r>
          </a:p>
          <a:p>
            <a:pPr lvl="1"/>
            <a:r>
              <a:rPr lang="en-US" dirty="0"/>
              <a:t>Includes Recalls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5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Types of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Routine or surveillance</a:t>
            </a:r>
          </a:p>
          <a:p>
            <a:r>
              <a:rPr lang="en-US" dirty="0"/>
              <a:t>Directed or For-Cause</a:t>
            </a:r>
          </a:p>
          <a:p>
            <a:r>
              <a:rPr lang="en-US" dirty="0"/>
              <a:t>Risk-based Workplan</a:t>
            </a:r>
          </a:p>
          <a:p>
            <a:r>
              <a:rPr lang="en-US" dirty="0"/>
              <a:t>Premarket Approval Application (PMA)</a:t>
            </a:r>
          </a:p>
          <a:p>
            <a:r>
              <a:rPr lang="en-US" dirty="0"/>
              <a:t>Postmarket Surveillance</a:t>
            </a:r>
          </a:p>
          <a:p>
            <a:r>
              <a:rPr lang="en-US" dirty="0"/>
              <a:t>Domestic/Foreign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04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Inspection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Gather information from manufacturer</a:t>
            </a:r>
          </a:p>
          <a:p>
            <a:r>
              <a:rPr lang="en-US" dirty="0"/>
              <a:t>Evaluate inspectional findings</a:t>
            </a:r>
          </a:p>
          <a:p>
            <a:r>
              <a:rPr lang="en-US" dirty="0"/>
              <a:t>Document findings and make recommendations</a:t>
            </a:r>
          </a:p>
          <a:p>
            <a:r>
              <a:rPr lang="en-US" dirty="0"/>
              <a:t>May lead to regulatory action, such as warning letter or recall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93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C93-C678-4D3C-A291-420013F8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3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14A1-95DE-400C-80D4-CAF80386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Originated when a manufacturer addresses product issue through a recall</a:t>
            </a:r>
          </a:p>
          <a:p>
            <a:r>
              <a:rPr lang="en-US" dirty="0"/>
              <a:t>Categorized into Class based on risk</a:t>
            </a:r>
          </a:p>
          <a:p>
            <a:pPr lvl="1"/>
            <a:r>
              <a:rPr lang="en-US" dirty="0"/>
              <a:t>Class I: highest risk</a:t>
            </a:r>
          </a:p>
          <a:p>
            <a:r>
              <a:rPr lang="en-US" dirty="0"/>
              <a:t>Terminated upon resolution of recall issue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E2E22-FB03-4C75-AA97-FF63C33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27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C9948-9365-4535-91B1-FEE4395C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257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Work Products:</a:t>
            </a:r>
          </a:p>
          <a:p>
            <a:pPr algn="ctr"/>
            <a:r>
              <a:rPr lang="en-US" sz="4000" b="1" dirty="0"/>
              <a:t>Facts and Numbers</a:t>
            </a:r>
          </a:p>
        </p:txBody>
      </p:sp>
    </p:spTree>
    <p:extLst>
      <p:ext uri="{BB962C8B-B14F-4D97-AF65-F5344CB8AC3E}">
        <p14:creationId xmlns:p14="http://schemas.microsoft.com/office/powerpoint/2010/main" val="2421380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ORA Numbers (FY2018)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7095-98C2-4141-9AF3-AE0A2B9E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16,336 Domestic Inspections</a:t>
            </a:r>
          </a:p>
          <a:p>
            <a:r>
              <a:rPr lang="en-US" dirty="0"/>
              <a:t>3,736 Foreign Inspections</a:t>
            </a:r>
          </a:p>
          <a:p>
            <a:r>
              <a:rPr lang="en-US" dirty="0"/>
              <a:t>43,099 Samples collected and analyzed</a:t>
            </a:r>
          </a:p>
          <a:p>
            <a:r>
              <a:rPr lang="en-US" dirty="0"/>
              <a:t>43.6 million lines of Imported Products reviewed</a:t>
            </a:r>
          </a:p>
          <a:p>
            <a:r>
              <a:rPr lang="en-US" dirty="0"/>
              <a:t>14,285 Warning Letters Issued</a:t>
            </a:r>
          </a:p>
          <a:p>
            <a:r>
              <a:rPr lang="en-US" dirty="0"/>
              <a:t>7,562 Recalled Products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91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2316-0377-4C3E-A3C2-602CB540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92552"/>
            <a:ext cx="8509103" cy="10077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Comparison of OMDRHO and ORA (FY2018)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608E2-47EF-47A7-B7C4-0E83F688A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10864"/>
              </p:ext>
            </p:extLst>
          </p:nvPr>
        </p:nvGraphicFramePr>
        <p:xfrm>
          <a:off x="1180730" y="1819920"/>
          <a:ext cx="657243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131">
                <a:tc>
                  <a:txBody>
                    <a:bodyPr/>
                    <a:lstStyle/>
                    <a:p>
                      <a:r>
                        <a:rPr lang="en-US" sz="20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OMDRHO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Domestic Inspections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1,690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16,336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Foreign Inspections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3,736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Warning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14,285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Recalled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3,173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7,562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Injunctions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231DF6-6781-4D3F-8291-CE6CE6B61C9B}"/>
              </a:ext>
            </a:extLst>
          </p:cNvPr>
          <p:cNvSpPr txBox="1"/>
          <p:nvPr/>
        </p:nvSpPr>
        <p:spPr>
          <a:xfrm>
            <a:off x="204241" y="4368771"/>
            <a:ext cx="852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Data may be found at: </a:t>
            </a:r>
            <a:r>
              <a:rPr lang="en-US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dirty="0" err="1">
                <a:solidFill>
                  <a:prstClr val="black"/>
                </a:solidFill>
                <a:hlinkClick r:id="rId2"/>
              </a:rPr>
              <a:t>www.fda.gov</a:t>
            </a:r>
            <a:r>
              <a:rPr lang="en-US" dirty="0">
                <a:solidFill>
                  <a:prstClr val="black"/>
                </a:solidFill>
                <a:hlinkClick r:id="rId2"/>
              </a:rPr>
              <a:t>/about-</a:t>
            </a:r>
            <a:r>
              <a:rPr lang="en-US" dirty="0" err="1">
                <a:solidFill>
                  <a:prstClr val="black"/>
                </a:solidFill>
                <a:hlinkClick r:id="rId2"/>
              </a:rPr>
              <a:t>fda</a:t>
            </a:r>
            <a:r>
              <a:rPr lang="en-US" dirty="0">
                <a:solidFill>
                  <a:prstClr val="black"/>
                </a:solidFill>
                <a:hlinkClick r:id="rId2"/>
              </a:rPr>
              <a:t>/transparency/</a:t>
            </a:r>
            <a:r>
              <a:rPr lang="en-US" dirty="0" err="1">
                <a:solidFill>
                  <a:prstClr val="black"/>
                </a:solidFill>
                <a:hlinkClick r:id="rId2"/>
              </a:rPr>
              <a:t>fda</a:t>
            </a:r>
            <a:r>
              <a:rPr lang="en-US" dirty="0">
                <a:solidFill>
                  <a:prstClr val="black"/>
                </a:solidFill>
                <a:hlinkClick r:id="rId2"/>
              </a:rPr>
              <a:t>-data-dashboard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78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76DC-4A41-4126-8F4E-5C572262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483674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For General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0A05-033D-4990-A5E3-4159C9EBC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Contact OMDRHO Immediate Office:</a:t>
            </a:r>
          </a:p>
          <a:p>
            <a:pPr lvl="1"/>
            <a:r>
              <a:rPr lang="en-US" dirty="0"/>
              <a:t>Foreign Inspections</a:t>
            </a:r>
          </a:p>
          <a:p>
            <a:pPr lvl="1"/>
            <a:r>
              <a:rPr lang="en-US" dirty="0"/>
              <a:t>Radiological Health Response</a:t>
            </a:r>
          </a:p>
          <a:p>
            <a:pPr lvl="1"/>
            <a:r>
              <a:rPr lang="en-US" dirty="0"/>
              <a:t>Mammography</a:t>
            </a:r>
          </a:p>
          <a:p>
            <a:pPr lvl="1"/>
            <a:endParaRPr lang="en-US" dirty="0"/>
          </a:p>
          <a:p>
            <a:r>
              <a:rPr lang="en-US" b="1" dirty="0"/>
              <a:t>Contact Divisions 1 – 3</a:t>
            </a:r>
          </a:p>
          <a:p>
            <a:pPr lvl="1"/>
            <a:r>
              <a:rPr lang="en-US" dirty="0"/>
              <a:t>Other Programs, Questions or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02E8B-DCF9-48AB-BA12-E14193F5B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6B55-BAEB-4563-8254-B173913B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20501"/>
            <a:ext cx="8509103" cy="108683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Presentation Series:</a:t>
            </a:r>
            <a:br>
              <a:rPr lang="en-US" b="1" dirty="0"/>
            </a:br>
            <a:r>
              <a:rPr lang="en-US" b="1" dirty="0"/>
              <a:t>Day In the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3A54-95E7-442D-A9BF-79911CB0F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Modules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336699"/>
                </a:solidFill>
              </a:rPr>
              <a:t>Introduction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Consumer Safety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Supervisory Consumer Safety Officer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Compliance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Recall Coordinator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162F3-8225-4B26-96CA-2AD0419CE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79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F4FB-4674-4792-A10F-4BA98FD3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10306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References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C5AE8-4539-4C58-81D4-1BEAE103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Office of Regulatory Affairs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dirty="0">
                <a:hlinkClick r:id="rId2"/>
              </a:rPr>
              <a:t>www.fda.gov/about-fda/office-global-regulatory-operations-and-policy/office-regulatory-affairs</a:t>
            </a:r>
            <a:r>
              <a:rPr lang="en-US" altLang="en-US" dirty="0"/>
              <a:t> 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/>
              <a:t>Program Alignment and ORA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2900" dirty="0">
                <a:solidFill>
                  <a:srgbClr val="000000"/>
                </a:solidFill>
                <a:hlinkClick r:id="rId3"/>
              </a:rPr>
              <a:t>www.fda.gov/about-fda/office-regulatory-affairs/program-alignment-and-ora</a:t>
            </a:r>
            <a:r>
              <a:rPr lang="en-US" altLang="en-US" sz="2900" dirty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>
                <a:cs typeface="Arial" panose="020B0604020202020204" pitchFamily="34" charset="0"/>
              </a:rPr>
              <a:t>ORA Program Division Boundary Maps and Fact Sheets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hlinkClick r:id="rId4"/>
              </a:rPr>
              <a:t>www.fda.gov/about-fda/office-regulatory-affairs/ora-program-division-boundary-maps-and-fact-sheets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9EABA-74C4-4BFF-A3F8-BCE7762E4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90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F4FB-4674-4792-A10F-4BA98FD3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10306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C5AE8-4539-4C58-81D4-1BEAE103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en-US" dirty="0"/>
              <a:t>FDA’s Office of Regulatory Affairs (ORA) conducts the field work for FDA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en-US" dirty="0"/>
              <a:t>ORA’s Program Alignment organizes this work by product type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en-US" dirty="0">
                <a:cs typeface="Arial" panose="020B0604020202020204" pitchFamily="34" charset="0"/>
              </a:rPr>
              <a:t>Office of Medical Device and Radiological Health Operations leads the medical device program for ORA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en-US" dirty="0">
                <a:cs typeface="Arial" panose="020B0604020202020204" pitchFamily="34" charset="0"/>
              </a:rPr>
              <a:t>The field work involves a large number of staff who conduct inspections and field work in order to ensure that products are safe and effective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9EABA-74C4-4BFF-A3F8-BCE7762E4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58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954" y="392316"/>
            <a:ext cx="8509000" cy="6937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Your Call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954" y="1384917"/>
            <a:ext cx="8676611" cy="3288695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altLang="en-US" sz="2800" dirty="0"/>
              <a:t>Refer to the OMDRHO boundary map to determine which division covers your geographic area.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altLang="en-US" sz="2800" dirty="0"/>
              <a:t>View the remaining modules in this series to learn more about the individual OMDRHO staff roles.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endParaRPr lang="en-US" altLang="en-US" sz="2800" dirty="0"/>
          </a:p>
        </p:txBody>
      </p:sp>
      <p:pic>
        <p:nvPicPr>
          <p:cNvPr id="4" name="Picture 3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32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6B55-BAEB-4563-8254-B173913B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20501"/>
            <a:ext cx="8509103" cy="108683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Presentation Series:</a:t>
            </a:r>
            <a:br>
              <a:rPr lang="en-US" b="1" dirty="0"/>
            </a:br>
            <a:r>
              <a:rPr lang="en-US" b="1" dirty="0"/>
              <a:t>Day In the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3A54-95E7-442D-A9BF-79911CB0F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Modules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80808"/>
                </a:solidFill>
              </a:rPr>
              <a:t>Introduction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Consumer Safety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Supervisory Consumer Safety Officer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Compliance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Recall Coordinator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162F3-8225-4B26-96CA-2AD0419CE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25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DA_B&amp;W_Primar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38" y="2247073"/>
            <a:ext cx="2626743" cy="5019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/>
              <a:t>34</a:t>
            </a:fld>
            <a:endParaRPr lang="en-US" dirty="0"/>
          </a:p>
        </p:txBody>
      </p:sp>
    </p:spTree>
    <p:extLst/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460530"/>
            <a:ext cx="9144000" cy="859115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Learning Objectives</a:t>
            </a:r>
            <a:endParaRPr lang="en-US" altLang="en-US" sz="3600" b="1" dirty="0"/>
          </a:p>
        </p:txBody>
      </p:sp>
      <p:sp>
        <p:nvSpPr>
          <p:cNvPr id="15363" name="Content Placeholder 5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390617" y="1319645"/>
            <a:ext cx="8524783" cy="354330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cs typeface="Arial" panose="020B0604020202020204" pitchFamily="34" charset="0"/>
              </a:rPr>
              <a:t>Describe the basic function of FDA’s Office of Regulatory Affairs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cs typeface="Arial" panose="020B0604020202020204" pitchFamily="34" charset="0"/>
              </a:rPr>
              <a:t>Discuss the characteristics and functions of Program Alignment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Describe the features of the Office of </a:t>
            </a:r>
            <a:r>
              <a:rPr lang="en-US" altLang="en-US" sz="2400" dirty="0">
                <a:cs typeface="Arial" panose="020B0604020202020204" pitchFamily="34" charset="0"/>
              </a:rPr>
              <a:t>Medical Device and Radiological Health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cs typeface="Arial" panose="020B0604020202020204" pitchFamily="34" charset="0"/>
              </a:rPr>
              <a:t>Identify the primary work products and staff titles in ORA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4" name="Picture 3" descr="FDA_FullColor_Monogr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6" y="181875"/>
            <a:ext cx="438348" cy="5573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7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C9948-9365-4535-91B1-FEE4395C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257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Office of Regulatory Affairs:</a:t>
            </a:r>
          </a:p>
          <a:p>
            <a:pPr algn="ctr"/>
            <a:r>
              <a:rPr lang="en-US" sz="40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21107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9152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Who is ORA?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FDA’s Office of Regulatory Affairs </a:t>
            </a:r>
          </a:p>
          <a:p>
            <a:r>
              <a:rPr lang="en-US" altLang="en-US" dirty="0"/>
              <a:t>Lead Office for all field work </a:t>
            </a:r>
          </a:p>
          <a:p>
            <a:r>
              <a:rPr lang="en-US" altLang="en-US" dirty="0"/>
              <a:t>Inspects regulated products and manufacturers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5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91522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ORA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Over 4500 Employees</a:t>
            </a:r>
          </a:p>
          <a:p>
            <a:r>
              <a:rPr lang="en-US" altLang="en-US" sz="3600" dirty="0"/>
              <a:t>227 Offices</a:t>
            </a:r>
          </a:p>
          <a:p>
            <a:r>
              <a:rPr lang="en-US" altLang="en-US" sz="3600" dirty="0"/>
              <a:t>13 Laboratories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ABFD-1870-4423-84DB-41CACB54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10307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Where is ORA in FDA Structure?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34CD5C8-DDB8-4891-B518-42D2BA1ED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843711"/>
              </p:ext>
            </p:extLst>
          </p:nvPr>
        </p:nvGraphicFramePr>
        <p:xfrm>
          <a:off x="323953" y="1081997"/>
          <a:ext cx="8509000" cy="321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836ED-8106-48D3-8311-9360693AB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B065E4-58CB-4ADE-8389-DB3AA736CE8F}"/>
              </a:ext>
            </a:extLst>
          </p:cNvPr>
          <p:cNvSpPr/>
          <p:nvPr/>
        </p:nvSpPr>
        <p:spPr>
          <a:xfrm>
            <a:off x="323953" y="4242018"/>
            <a:ext cx="8086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* FDA Centers/Offices grouped together to simplify this chart; Official organization chart may be found at: </a:t>
            </a:r>
            <a:r>
              <a:rPr lang="en-US" sz="1400" dirty="0">
                <a:solidFill>
                  <a:prstClr val="black"/>
                </a:solidFill>
                <a:hlinkClick r:id="rId8"/>
              </a:rPr>
              <a:t>www.fda.gov/media/121839/download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6791417" y="2547892"/>
            <a:ext cx="2228295" cy="15254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6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03F1-25C1-46AE-8629-9220E1CA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10306"/>
            <a:ext cx="8509103" cy="6945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Program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DA4E2-4467-4D61-8F82-7649A8240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Groups ORA employees together by product type</a:t>
            </a:r>
          </a:p>
          <a:p>
            <a:r>
              <a:rPr lang="en-US" dirty="0"/>
              <a:t>Staff responsible for same products work together across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326CA-22A1-4FCC-9189-0AFC2AA8D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71F5F-C8AF-484B-B19A-A0CBCE8C77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33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6&quot;/&gt;&lt;lineCharCount val=&quot;1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FB84C735-E727-44D8-A7B5-9D0BFFE667CC}_1.png&quot;/&gt;&lt;left val=&quot;0&quot;/&gt;&lt;top val=&quot;88&quot;/&gt;&lt;width val=&quot;720&quot;/&gt;&lt;height val=&quot;14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19&quot;/&gt;&lt;lineCharCount val=&quot;43&quot;/&gt;&lt;lineCharCount val=&quot;18&quot;/&gt;&lt;lineCharCount val=&quot;19&quot;/&gt;&lt;lineCharCount val=&quot;1&quot;/&gt;&lt;lineCharCount val=&quot;1&quot;/&gt;&lt;lineCharCount val=&quot;12&quot;/&gt;&lt;lineCharCount val=&quot;39&quot;/&gt;&lt;lineCharCount val=&quot;31&quot;/&gt;&lt;lineCharCount val=&quot;44&quot;/&gt;&lt;lineCharCount val=&quot;38&quot;/&gt;&lt;lineCharCount val=&quot;43&quot;/&gt;&lt;lineCharCount val=&quot;34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5C75A713-C0AF-435D-8067-E2F2F1F07FAE}_1.png&quot;/&gt;&lt;left val=&quot;0&quot;/&gt;&lt;top val=&quot;218&quot;/&gt;&lt;width val=&quot;720&quot;/&gt;&lt;height val=&quot;273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JEFFKE~1\AppData\Local\Temp\PR\data\asimages\{DA9E3095-8188-4651-99E9-7B0D2698A595}_3.png&quot;/&gt;&lt;left val=&quot;47&quot;/&gt;&lt;top val=&quot;27&quot;/&gt;&lt;width val=&quot;624&quot;/&gt;&lt;height val=&quot;111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3&quot;/&gt;&lt;lineCharCount val=&quot;15&quot;/&gt;&lt;lineCharCount val=&quot;48&quot;/&gt;&lt;lineCharCount val=&quot;44&quot;/&gt;&lt;lineCharCount val=&quot;26&quot;/&gt;&lt;lineCharCount val=&quot;47&quot;/&gt;&lt;lineCharCount val=&quot;41&quot;/&gt;&lt;/TableIndex&gt;&lt;/ShapeTextInfo&gt;"/>
  <p:tag name="HTML_SHAPEINFO" val="&lt;TextEffect&gt;&lt;Image&gt;&lt;filename val=&quot;C:\Users\JEFFKE~1\AppData\Local\Temp\PR\data\asimages\{CC8D13C7-1632-46D7-ABBB-FB5772C4A6F5}_1.png_crop.png&quot;/&gt;&lt;left val=&quot;44&quot;/&gt;&lt;top val=&quot;166&quot;/&gt;&lt;width val=&quot;630&quot;/&gt;&lt;height val=&quot;57&quot;/&gt;&lt;hasText val=&quot;1&quot;/&gt;&lt;paraId val=&quot;1&quot;/&gt;&lt;/Image&gt;&lt;Image&gt;&lt;filename val=&quot;C:\Users\JEFFKE~1\AppData\Local\Temp\PR\data\asimages\{55C47B95-D4DB-449F-A607-0FC1CE6A5B9E}_1.png_crop.png&quot;/&gt;&lt;left val=&quot;44&quot;/&gt;&lt;top val=&quot;264&quot;/&gt;&lt;width val=&quot;595&quot;/&gt;&lt;height val=&quot;91&quot;/&gt;&lt;hasText val=&quot;1&quot;/&gt;&lt;paraId val=&quot;2&quot;/&gt;&lt;/Image&gt;&lt;Image&gt;&lt;filename val=&quot;C:\Users\JEFFKE~1\AppData\Local\Temp\PR\data\asimages\{19EB3C5E-63FD-46B6-8B2B-AC6FE0B19B4D}_1.png_crop.png&quot;/&gt;&lt;left val=&quot;44&quot;/&gt;&lt;top val=&quot;395&quot;/&gt;&lt;width val=&quot;565&quot;/&gt;&lt;height val=&quot;58&quot;/&gt;&lt;hasText val=&quot;1&quot;/&gt;&lt;paraId val=&quot;3&quot;/&gt;&lt;/Image&gt;&lt;/TextEffect&gt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8ddc86-6fc0-424b-b911-ac54bed94b17">Z65UW2PZAHYT-369-307</_dlc_DocId>
    <_dlc_DocIdUrl xmlns="b48ddc86-6fc0-424b-b911-ac54bed94b17">
      <Url>http://sharepoint.fda.gov/orgs/CDRH-Organizations/OCE/DICE/_layouts/DocIdRedir.aspx?ID=Z65UW2PZAHYT-369-307</Url>
      <Description>Z65UW2PZAHYT-369-307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DF5B6B2F6A948972DE8E42AD3E225" ma:contentTypeVersion="0" ma:contentTypeDescription="Create a new document." ma:contentTypeScope="" ma:versionID="2e08d57cb6340953217890553396d64d">
  <xsd:schema xmlns:xsd="http://www.w3.org/2001/XMLSchema" xmlns:xs="http://www.w3.org/2001/XMLSchema" xmlns:p="http://schemas.microsoft.com/office/2006/metadata/properties" xmlns:ns2="b48ddc86-6fc0-424b-b911-ac54bed94b17" targetNamespace="http://schemas.microsoft.com/office/2006/metadata/properties" ma:root="true" ma:fieldsID="4c7bfccb6fbe833a71b5fdc0a3ee5374" ns2:_="">
    <xsd:import namespace="b48ddc86-6fc0-424b-b911-ac54bed94b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ddc86-6fc0-424b-b911-ac54bed94b1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87C7ED-E7B0-4A85-839E-FB4BC1914B0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36EE31C-7DB6-4042-9933-727008001CC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48ddc86-6fc0-424b-b911-ac54bed94b1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CFF7C6-8D47-452B-90B1-3A918A068C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ddc86-6fc0-424b-b911-ac54bed94b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F57F0DD-1EA7-41D5-8427-9008B70309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10140</TotalTime>
  <Words>962</Words>
  <Application>Microsoft Office PowerPoint</Application>
  <PresentationFormat>On-screen Show (16:9)</PresentationFormat>
  <Paragraphs>240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Helvetica</vt:lpstr>
      <vt:lpstr>1_Office Theme</vt:lpstr>
      <vt:lpstr>Office of Regulatory Affairs: An Introduction</vt:lpstr>
      <vt:lpstr>Did You Know?</vt:lpstr>
      <vt:lpstr>Presentation Series: Day In the Life</vt:lpstr>
      <vt:lpstr>Learning Objectives</vt:lpstr>
      <vt:lpstr>PowerPoint Presentation</vt:lpstr>
      <vt:lpstr>Who is ORA?</vt:lpstr>
      <vt:lpstr>ORA Numbers</vt:lpstr>
      <vt:lpstr>Where is ORA in FDA Structure?</vt:lpstr>
      <vt:lpstr>Program Alignment</vt:lpstr>
      <vt:lpstr>Program Alignment: Product Types</vt:lpstr>
      <vt:lpstr>Program Alignment: Objectives</vt:lpstr>
      <vt:lpstr>Program Alignment: Objectives</vt:lpstr>
      <vt:lpstr>PowerPoint Presentation</vt:lpstr>
      <vt:lpstr>Office of Medical Device and Radiological Health Operations</vt:lpstr>
      <vt:lpstr>Location of OMDRHO in FDA Structure</vt:lpstr>
      <vt:lpstr>Cooperative Relationship with CDRH</vt:lpstr>
      <vt:lpstr>Cooperative Relationship with CDRH</vt:lpstr>
      <vt:lpstr>OMDRHO Structure</vt:lpstr>
      <vt:lpstr>OMDRHO: Three Divisions</vt:lpstr>
      <vt:lpstr>OMDRHO Personnel Numbers</vt:lpstr>
      <vt:lpstr>Most Common OMDRHO Staff Interactions with Industry</vt:lpstr>
      <vt:lpstr>Core Functions</vt:lpstr>
      <vt:lpstr>Types of Inspections</vt:lpstr>
      <vt:lpstr>Inspection Process</vt:lpstr>
      <vt:lpstr>Recall</vt:lpstr>
      <vt:lpstr>PowerPoint Presentation</vt:lpstr>
      <vt:lpstr>ORA Numbers (FY2018)</vt:lpstr>
      <vt:lpstr>Comparison of OMDRHO and ORA (FY2018)</vt:lpstr>
      <vt:lpstr>For General Assistance</vt:lpstr>
      <vt:lpstr>References and Resources</vt:lpstr>
      <vt:lpstr>Summary</vt:lpstr>
      <vt:lpstr>Your Call to Action</vt:lpstr>
      <vt:lpstr>Presentation Series: Day In the Life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Richards, Barbara A.</cp:lastModifiedBy>
  <cp:revision>216</cp:revision>
  <cp:lastPrinted>2017-07-07T09:55:20Z</cp:lastPrinted>
  <dcterms:created xsi:type="dcterms:W3CDTF">2015-10-02T20:33:31Z</dcterms:created>
  <dcterms:modified xsi:type="dcterms:W3CDTF">2019-11-26T20:53:13Z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0x010100F13DF5B6B2F6A948972DE8E42AD3E225</vt:lpwstr>
  </property>
  <property fmtid="{D5CDD505-2E9C-101B-9397-08002B2CF9AE}" pid="3" name="_dlc_DocIdItemGuid">
    <vt:lpwstr>eea131e7-4958-433e-9aaf-522546afd591</vt:lpwstr>
  </property>
</Properties>
</file>