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238E"/>
    <a:srgbClr val="16469D"/>
    <a:srgbClr val="9595DB"/>
    <a:srgbClr val="84FFF9"/>
    <a:srgbClr val="ACFBFF"/>
    <a:srgbClr val="8AF0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558" autoAdjust="0"/>
    <p:restoredTop sz="86418" autoAdjust="0"/>
  </p:normalViewPr>
  <p:slideViewPr>
    <p:cSldViewPr snapToGrid="0" snapToObjects="1">
      <p:cViewPr varScale="1">
        <p:scale>
          <a:sx n="110" d="100"/>
          <a:sy n="110" d="100"/>
        </p:scale>
        <p:origin x="324" y="102"/>
      </p:cViewPr>
      <p:guideLst/>
    </p:cSldViewPr>
  </p:slideViewPr>
  <p:outlineViewPr>
    <p:cViewPr>
      <p:scale>
        <a:sx n="33" d="100"/>
        <a:sy n="33" d="100"/>
      </p:scale>
      <p:origin x="0" y="-1312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 name="Shape 4"/>
          <p:cNvSpPr txBox="1">
            <a:spLocks noGrp="1"/>
          </p:cNvSpPr>
          <p:nvPr>
            <p:ph type="body" idx="1"/>
          </p:nvPr>
        </p:nvSpPr>
        <p:spPr>
          <a:xfrm>
            <a:off x="914400" y="4343400"/>
            <a:ext cx="5029199" cy="4114800"/>
          </a:xfrm>
          <a:prstGeom prst="rect">
            <a:avLst/>
          </a:prstGeom>
          <a:noFill/>
          <a:ln>
            <a:noFill/>
          </a:ln>
        </p:spPr>
        <p:txBody>
          <a:bodyPr wrap="square" lIns="91425" tIns="91425" rIns="91425" bIns="91425" anchor="t" anchorCtr="0"/>
          <a:lstStyle>
            <a:lvl1pPr marL="0" marR="0" lvl="0" indent="76200" algn="l" rtl="0">
              <a:spcBef>
                <a:spcPts val="400"/>
              </a:spcBef>
              <a:buClr>
                <a:schemeClr val="dk1"/>
              </a:buClr>
              <a:buSzPct val="100000"/>
              <a:buFont typeface="Times New Roman"/>
              <a:buChar char="●"/>
              <a:defRPr sz="1200" b="0" i="0" u="none" strike="noStrike" cap="none">
                <a:solidFill>
                  <a:schemeClr val="dk1"/>
                </a:solidFill>
                <a:latin typeface="Times New Roman"/>
                <a:ea typeface="Times New Roman"/>
                <a:cs typeface="Times New Roman"/>
                <a:sym typeface="Times New Roman"/>
              </a:defRPr>
            </a:lvl1pPr>
            <a:lvl2pPr marL="685800" marR="0" lvl="1" indent="-152400" algn="l" rtl="0">
              <a:spcBef>
                <a:spcPts val="400"/>
              </a:spcBef>
              <a:buClr>
                <a:schemeClr val="dk1"/>
              </a:buClr>
              <a:buSzPct val="100000"/>
              <a:buFont typeface="Times New Roman"/>
              <a:buChar char="○"/>
              <a:defRPr sz="1200" b="0" i="0" u="none" strike="noStrike" cap="none">
                <a:solidFill>
                  <a:schemeClr val="dk1"/>
                </a:solidFill>
                <a:latin typeface="Times New Roman"/>
                <a:ea typeface="Times New Roman"/>
                <a:cs typeface="Times New Roman"/>
                <a:sym typeface="Times New Roman"/>
              </a:defRPr>
            </a:lvl2pPr>
            <a:lvl3pPr marL="1371600" marR="0" lvl="2" indent="-381000" algn="l" rtl="0">
              <a:spcBef>
                <a:spcPts val="400"/>
              </a:spcBef>
              <a:buClr>
                <a:schemeClr val="dk1"/>
              </a:buClr>
              <a:buSzPct val="100000"/>
              <a:buFont typeface="Times New Roman"/>
              <a:buChar char="■"/>
              <a:defRPr sz="1200" b="0" i="0" u="none" strike="noStrike" cap="none">
                <a:solidFill>
                  <a:schemeClr val="dk1"/>
                </a:solidFill>
                <a:latin typeface="Times New Roman"/>
                <a:ea typeface="Times New Roman"/>
                <a:cs typeface="Times New Roman"/>
                <a:sym typeface="Times New Roman"/>
              </a:defRPr>
            </a:lvl3pPr>
            <a:lvl4pPr marL="2057400" marR="0" lvl="3" indent="-609600" algn="l" rtl="0">
              <a:spcBef>
                <a:spcPts val="400"/>
              </a:spcBef>
              <a:buClr>
                <a:schemeClr val="dk1"/>
              </a:buClr>
              <a:buSzPct val="100000"/>
              <a:buFont typeface="Times New Roman"/>
              <a:buChar char="●"/>
              <a:defRPr sz="1200" b="0" i="0" u="none" strike="noStrike" cap="none">
                <a:solidFill>
                  <a:schemeClr val="dk1"/>
                </a:solidFill>
                <a:latin typeface="Times New Roman"/>
                <a:ea typeface="Times New Roman"/>
                <a:cs typeface="Times New Roman"/>
                <a:sym typeface="Times New Roman"/>
              </a:defRPr>
            </a:lvl4pPr>
            <a:lvl5pPr marL="2743200" marR="0" lvl="4" indent="-838200" algn="l" rtl="0">
              <a:spcBef>
                <a:spcPts val="400"/>
              </a:spcBef>
              <a:buClr>
                <a:schemeClr val="dk1"/>
              </a:buClr>
              <a:buSzPct val="100000"/>
              <a:buFont typeface="Times New Roman"/>
              <a:buChar char="○"/>
              <a:defRPr sz="1200" b="0" i="0" u="none" strike="noStrike" cap="none">
                <a:solidFill>
                  <a:schemeClr val="dk1"/>
                </a:solidFill>
                <a:latin typeface="Times New Roman"/>
                <a:ea typeface="Times New Roman"/>
                <a:cs typeface="Times New Roman"/>
                <a:sym typeface="Times New Roman"/>
              </a:defRPr>
            </a:lvl5pPr>
            <a:lvl6pPr marL="3429000" marR="0" lvl="5" indent="-1066800" algn="l" rtl="0">
              <a:spcBef>
                <a:spcPts val="400"/>
              </a:spcBef>
              <a:buClr>
                <a:schemeClr val="dk1"/>
              </a:buClr>
              <a:buSzPct val="100000"/>
              <a:buFont typeface="Times New Roman"/>
              <a:buChar char="■"/>
              <a:defRPr sz="1200" b="0" i="0" u="none" strike="noStrike" cap="none">
                <a:solidFill>
                  <a:schemeClr val="dk1"/>
                </a:solidFill>
                <a:latin typeface="Times New Roman"/>
                <a:ea typeface="Times New Roman"/>
                <a:cs typeface="Times New Roman"/>
                <a:sym typeface="Times New Roman"/>
              </a:defRPr>
            </a:lvl6pPr>
            <a:lvl7pPr marL="4114800" marR="0" lvl="6" indent="-1295400" algn="l" rtl="0">
              <a:spcBef>
                <a:spcPts val="400"/>
              </a:spcBef>
              <a:buClr>
                <a:schemeClr val="dk1"/>
              </a:buClr>
              <a:buSzPct val="100000"/>
              <a:buFont typeface="Times New Roman"/>
              <a:buChar char="●"/>
              <a:defRPr sz="1200" b="0" i="0" u="none" strike="noStrike" cap="none">
                <a:solidFill>
                  <a:schemeClr val="dk1"/>
                </a:solidFill>
                <a:latin typeface="Times New Roman"/>
                <a:ea typeface="Times New Roman"/>
                <a:cs typeface="Times New Roman"/>
                <a:sym typeface="Times New Roman"/>
              </a:defRPr>
            </a:lvl7pPr>
            <a:lvl8pPr marL="4800600" marR="0" lvl="7" indent="-1524000" algn="l" rtl="0">
              <a:spcBef>
                <a:spcPts val="400"/>
              </a:spcBef>
              <a:buClr>
                <a:schemeClr val="dk1"/>
              </a:buClr>
              <a:buSzPct val="100000"/>
              <a:buFont typeface="Times New Roman"/>
              <a:buChar char="○"/>
              <a:defRPr sz="1200" b="0" i="0" u="none" strike="noStrike" cap="none">
                <a:solidFill>
                  <a:schemeClr val="dk1"/>
                </a:solidFill>
                <a:latin typeface="Times New Roman"/>
                <a:ea typeface="Times New Roman"/>
                <a:cs typeface="Times New Roman"/>
                <a:sym typeface="Times New Roman"/>
              </a:defRPr>
            </a:lvl8pPr>
            <a:lvl9pPr marL="5486400" marR="0" lvl="8" indent="-1752600" algn="l" rtl="0">
              <a:spcBef>
                <a:spcPts val="400"/>
              </a:spcBef>
              <a:buClr>
                <a:schemeClr val="dk1"/>
              </a:buClr>
              <a:buSzPct val="100000"/>
              <a:buFont typeface="Times New Roman"/>
              <a:buChar char="■"/>
              <a:defRPr sz="1200" b="0" i="0" u="none" strike="noStrike" cap="none">
                <a:solidFill>
                  <a:schemeClr val="dk1"/>
                </a:solidFill>
                <a:latin typeface="Times New Roman"/>
                <a:ea typeface="Times New Roman"/>
                <a:cs typeface="Times New Roman"/>
                <a:sym typeface="Times New Roman"/>
              </a:defRPr>
            </a:lvl9pPr>
          </a:lstStyle>
          <a:p>
            <a:endParaRPr/>
          </a:p>
        </p:txBody>
      </p:sp>
    </p:spTree>
    <p:extLst>
      <p:ext uri="{BB962C8B-B14F-4D97-AF65-F5344CB8AC3E}">
        <p14:creationId xmlns:p14="http://schemas.microsoft.com/office/powerpoint/2010/main" val="156218130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70" name="Shape 70"/>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rgbClr val="FF0000"/>
              </a:buClr>
              <a:buSzPct val="25000"/>
              <a:buFont typeface="Trebuchet MS"/>
              <a:buNone/>
            </a:pPr>
            <a:r>
              <a:rPr lang="en-US" sz="1400" b="1" i="0" u="none" strike="noStrike" cap="none">
                <a:solidFill>
                  <a:srgbClr val="FF0000"/>
                </a:solidFill>
                <a:latin typeface="Trebuchet MS"/>
                <a:ea typeface="Trebuchet MS"/>
                <a:cs typeface="Trebuchet MS"/>
                <a:sym typeface="Trebuchet MS"/>
              </a:rPr>
              <a:t>INTRODUCTION (Slides 1-4: Approx. 10-15 minutes)</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Welcome, thanks for coming, and congratulations on your pregnancy! Whether this is your first, second, or third baby, this is an exciting time for you and your family.</a:t>
            </a:r>
          </a:p>
          <a:p>
            <a:pPr marL="0" marR="0" lvl="0" indent="0" algn="l" rtl="0">
              <a:spcBef>
                <a:spcPts val="500"/>
              </a:spcBef>
              <a:spcAft>
                <a:spcPts val="0"/>
              </a:spcAft>
              <a:buClr>
                <a:schemeClr val="dk1"/>
              </a:buClr>
              <a:buSzPct val="25000"/>
              <a:buFont typeface="Times New Roman"/>
              <a:buNone/>
            </a:pPr>
            <a:r>
              <a:rPr lang="en-US" sz="1200" b="1" i="0" u="sng" strike="noStrike" cap="none">
                <a:solidFill>
                  <a:schemeClr val="dk1"/>
                </a:solidFill>
                <a:latin typeface="Times New Roman"/>
                <a:ea typeface="Times New Roman"/>
                <a:cs typeface="Times New Roman"/>
                <a:sym typeface="Times New Roman"/>
              </a:rPr>
              <a:t>Optional</a:t>
            </a:r>
            <a:r>
              <a:rPr lang="en-US" sz="1200" b="1" i="0" u="none" strike="noStrike" cap="none">
                <a:solidFill>
                  <a:schemeClr val="dk1"/>
                </a:solidFill>
                <a:latin typeface="Times New Roman"/>
                <a:ea typeface="Times New Roman"/>
                <a:cs typeface="Times New Roman"/>
                <a:sym typeface="Times New Roman"/>
              </a:rPr>
              <a:t>:</a:t>
            </a:r>
            <a:r>
              <a:rPr lang="en-US" sz="1200" b="0" i="0" u="none" strike="noStrike" cap="none">
                <a:solidFill>
                  <a:schemeClr val="dk1"/>
                </a:solidFill>
                <a:latin typeface="Times New Roman"/>
                <a:ea typeface="Times New Roman"/>
                <a:cs typeface="Times New Roman"/>
                <a:sym typeface="Times New Roman"/>
              </a:rPr>
              <a:t> To get to know each other a little better, let’s go around the room and have everyone give your name, how many children you have, and your due date. </a:t>
            </a:r>
            <a:r>
              <a:rPr lang="en-US" sz="1200" b="1" i="0" u="none" strike="noStrike" cap="none">
                <a:solidFill>
                  <a:schemeClr val="dk1"/>
                </a:solidFill>
                <a:latin typeface="Times New Roman"/>
                <a:ea typeface="Times New Roman"/>
                <a:cs typeface="Times New Roman"/>
                <a:sym typeface="Times New Roman"/>
              </a:rPr>
              <a:t>(Introductions)</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Today we’re going to discuss a topic you may have heard about in the news — foodborne illness. Has anyone heard or read anything about this illness? </a:t>
            </a:r>
            <a:r>
              <a:rPr lang="en-US" sz="1200" b="1" i="0" u="none" strike="noStrike" cap="none">
                <a:solidFill>
                  <a:schemeClr val="dk1"/>
                </a:solidFill>
                <a:latin typeface="Times New Roman"/>
                <a:ea typeface="Times New Roman"/>
                <a:cs typeface="Times New Roman"/>
                <a:sym typeface="Times New Roman"/>
              </a:rPr>
              <a:t>(Discuss — relate any local outbreaks, e.g., </a:t>
            </a:r>
            <a:r>
              <a:rPr lang="en-US" sz="1200" b="1" i="1" u="none" strike="noStrike" cap="none">
                <a:solidFill>
                  <a:schemeClr val="dk1"/>
                </a:solidFill>
                <a:latin typeface="Times New Roman"/>
                <a:ea typeface="Times New Roman"/>
                <a:cs typeface="Times New Roman"/>
                <a:sym typeface="Times New Roman"/>
              </a:rPr>
              <a:t>E. coli</a:t>
            </a:r>
            <a:r>
              <a:rPr lang="en-US" sz="1200" b="1" i="0" u="none" strike="noStrike" cap="none">
                <a:solidFill>
                  <a:schemeClr val="dk1"/>
                </a:solidFill>
                <a:latin typeface="Times New Roman"/>
                <a:ea typeface="Times New Roman"/>
                <a:cs typeface="Times New Roman"/>
                <a:sym typeface="Times New Roman"/>
              </a:rPr>
              <a:t> O157:H7, </a:t>
            </a:r>
            <a:r>
              <a:rPr lang="en-US" sz="1200" b="1" i="1" u="none" strike="noStrike" cap="none">
                <a:solidFill>
                  <a:schemeClr val="dk1"/>
                </a:solidFill>
                <a:latin typeface="Times New Roman"/>
                <a:ea typeface="Times New Roman"/>
                <a:cs typeface="Times New Roman"/>
                <a:sym typeface="Times New Roman"/>
              </a:rPr>
              <a:t>Salmonella</a:t>
            </a:r>
            <a:r>
              <a:rPr lang="en-US" sz="1200" b="1" i="0" u="none" strike="noStrike" cap="none">
                <a:solidFill>
                  <a:schemeClr val="dk1"/>
                </a:solidFill>
                <a:latin typeface="Times New Roman"/>
                <a:ea typeface="Times New Roman"/>
                <a:cs typeface="Times New Roman"/>
                <a:sym typeface="Times New Roman"/>
              </a:rPr>
              <a:t>, etc.)</a:t>
            </a:r>
            <a:r>
              <a:rPr lang="en-US" sz="1200" b="0" i="0" u="none" strike="noStrike" cap="none">
                <a:solidFill>
                  <a:schemeClr val="dk1"/>
                </a:solidFill>
                <a:latin typeface="Times New Roman"/>
                <a:ea typeface="Times New Roman"/>
                <a:cs typeface="Times New Roman"/>
                <a:sym typeface="Times New Roman"/>
              </a:rPr>
              <a:t> </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Have you heard anything about foodborne illness in relation to pregnancy? </a:t>
            </a:r>
            <a:r>
              <a:rPr lang="en-US" sz="1200" b="1" i="0" u="none" strike="noStrike" cap="none">
                <a:solidFill>
                  <a:schemeClr val="dk1"/>
                </a:solidFill>
                <a:latin typeface="Times New Roman"/>
                <a:ea typeface="Times New Roman"/>
                <a:cs typeface="Times New Roman"/>
                <a:sym typeface="Times New Roman"/>
              </a:rPr>
              <a:t>(Discuss)</a:t>
            </a:r>
            <a:r>
              <a:rPr lang="en-US" sz="1200" b="0" i="0" u="none" strike="noStrike" cap="none">
                <a:solidFill>
                  <a:schemeClr val="dk1"/>
                </a:solidFill>
                <a:latin typeface="Times New Roman"/>
                <a:ea typeface="Times New Roman"/>
                <a:cs typeface="Times New Roman"/>
                <a:sym typeface="Times New Roman"/>
              </a:rPr>
              <a:t> </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Exactly what is foodborne illness? . . .</a:t>
            </a:r>
          </a:p>
          <a:p>
            <a:pPr marL="0" marR="0" lvl="0" indent="0" algn="l" rtl="0">
              <a:spcBef>
                <a:spcPts val="400"/>
              </a:spcBef>
              <a:spcAft>
                <a:spcPts val="0"/>
              </a:spcAft>
              <a:buClr>
                <a:schemeClr val="dk1"/>
              </a:buClr>
              <a:buSzPct val="25000"/>
              <a:buFont typeface="Times New Roman"/>
              <a:buNone/>
            </a:pPr>
            <a:endParaRPr sz="1400" b="0" i="0" u="none" strike="noStrike" cap="none">
              <a:solidFill>
                <a:schemeClr val="dk1"/>
              </a:solidFill>
              <a:latin typeface="Trebuchet MS"/>
              <a:ea typeface="Trebuchet MS"/>
              <a:cs typeface="Trebuchet MS"/>
              <a:sym typeface="Trebuchet MS"/>
            </a:endParaRPr>
          </a:p>
          <a:p>
            <a:pPr marL="0" marR="0" lvl="0" indent="0" algn="l" rtl="0">
              <a:spcBef>
                <a:spcPts val="400"/>
              </a:spcBef>
              <a:spcAft>
                <a:spcPts val="0"/>
              </a:spcAft>
              <a:buClr>
                <a:schemeClr val="dk1"/>
              </a:buClr>
              <a:buSzPct val="25000"/>
              <a:buFont typeface="Times New Roman"/>
              <a:buNone/>
            </a:pPr>
            <a:endParaRPr sz="1400" b="0" i="0" u="none" strike="noStrike" cap="none">
              <a:solidFill>
                <a:schemeClr val="dk1"/>
              </a:solidFill>
              <a:latin typeface="Trebuchet MS"/>
              <a:ea typeface="Trebuchet MS"/>
              <a:cs typeface="Trebuchet MS"/>
              <a:sym typeface="Trebuchet MS"/>
            </a:endParaRPr>
          </a:p>
          <a:p>
            <a:pPr marL="0" marR="0" lvl="0" indent="0" algn="l" rtl="0">
              <a:spcBef>
                <a:spcPts val="400"/>
              </a:spcBef>
              <a:buClr>
                <a:schemeClr val="dk1"/>
              </a:buClr>
              <a:buSzPct val="25000"/>
              <a:buFont typeface="Times New Roman"/>
              <a:buNone/>
            </a:pPr>
            <a:endParaRPr sz="1400" b="0" i="0" u="none" strike="noStrike" cap="none">
              <a:solidFill>
                <a:schemeClr val="dk1"/>
              </a:solidFill>
              <a:latin typeface="Trebuchet MS"/>
              <a:ea typeface="Trebuchet MS"/>
              <a:cs typeface="Trebuchet MS"/>
              <a:sym typeface="Trebuchet MS"/>
            </a:endParaRPr>
          </a:p>
        </p:txBody>
      </p:sp>
    </p:spTree>
    <p:extLst>
      <p:ext uri="{BB962C8B-B14F-4D97-AF65-F5344CB8AC3E}">
        <p14:creationId xmlns:p14="http://schemas.microsoft.com/office/powerpoint/2010/main" val="2033405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42" name="Shape 142"/>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Foodborne illness can’t affect my unborn baby. </a:t>
            </a:r>
          </a:p>
          <a:p>
            <a:pPr marL="0" marR="0" lvl="0" indent="0" algn="l" rtl="0">
              <a:spcBef>
                <a:spcPts val="500"/>
              </a:spcBef>
              <a:spcAft>
                <a:spcPts val="0"/>
              </a:spcAft>
              <a:buClr>
                <a:schemeClr val="dk1"/>
              </a:buClr>
              <a:buSzPct val="25000"/>
              <a:buFont typeface="Times New Roman"/>
              <a:buNone/>
            </a:pPr>
            <a:r>
              <a:rPr lang="en-US" sz="1200" b="1" i="0" u="none" strike="noStrike" cap="none">
                <a:solidFill>
                  <a:schemeClr val="dk1"/>
                </a:solidFill>
                <a:latin typeface="Times New Roman"/>
                <a:ea typeface="Times New Roman"/>
                <a:cs typeface="Times New Roman"/>
                <a:sym typeface="Times New Roman"/>
              </a:rPr>
              <a:t>(Show question)</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Of course, you now know that’s false. </a:t>
            </a:r>
            <a:r>
              <a:rPr lang="en-US" sz="1200" b="1" i="0" u="none" strike="noStrike" cap="none">
                <a:solidFill>
                  <a:schemeClr val="dk1"/>
                </a:solidFill>
                <a:latin typeface="Times New Roman"/>
                <a:ea typeface="Times New Roman"/>
                <a:cs typeface="Times New Roman"/>
                <a:sym typeface="Times New Roman"/>
              </a:rPr>
              <a:t>(Show answer)</a:t>
            </a:r>
          </a:p>
          <a:p>
            <a:pPr marL="0" marR="0" lvl="0" indent="0" algn="l" rtl="0">
              <a:spcBef>
                <a:spcPts val="400"/>
              </a:spcBef>
              <a:buClr>
                <a:schemeClr val="dk1"/>
              </a:buClr>
              <a:buSzPct val="25000"/>
              <a:buFont typeface="Times New Roman"/>
              <a:buNone/>
            </a:pPr>
            <a:endParaRPr sz="16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1951445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0" name="Shape 150"/>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Foodborne bacteria can cross the placenta and infect your unborn baby. And, your unborn baby’s immune system is not developed enough to fight off harmful bacteria.</a:t>
            </a:r>
          </a:p>
          <a:p>
            <a:pPr marL="0" marR="0" lvl="0" indent="0" algn="l" rtl="0">
              <a:spcBef>
                <a:spcPts val="50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Your baby can suffer serious health problems, developmental delays, and in extreme cases — death.</a:t>
            </a:r>
          </a:p>
        </p:txBody>
      </p:sp>
    </p:spTree>
    <p:extLst>
      <p:ext uri="{BB962C8B-B14F-4D97-AF65-F5344CB8AC3E}">
        <p14:creationId xmlns:p14="http://schemas.microsoft.com/office/powerpoint/2010/main" val="2868746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8" name="Shape 158"/>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But, here’s the good news! Foodborne illness can be prevented by following 4 simple steps. Does anyone remember what they are? </a:t>
            </a:r>
            <a:r>
              <a:rPr lang="en-US" sz="1200" b="1" i="0" u="none" strike="noStrike" cap="none">
                <a:solidFill>
                  <a:schemeClr val="dk1"/>
                </a:solidFill>
                <a:latin typeface="Times New Roman"/>
                <a:ea typeface="Times New Roman"/>
                <a:cs typeface="Times New Roman"/>
                <a:sym typeface="Times New Roman"/>
              </a:rPr>
              <a:t>(Allow responses)</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They are: </a:t>
            </a:r>
            <a:r>
              <a:rPr lang="en-US" sz="1200" b="1" i="0" u="sng" strike="noStrike" cap="none">
                <a:solidFill>
                  <a:schemeClr val="dk1"/>
                </a:solidFill>
                <a:latin typeface="Times New Roman"/>
                <a:ea typeface="Times New Roman"/>
                <a:cs typeface="Times New Roman"/>
                <a:sym typeface="Times New Roman"/>
              </a:rPr>
              <a:t>Clean</a:t>
            </a:r>
            <a:r>
              <a:rPr lang="en-US" sz="1200" b="0" i="0" u="none" strike="noStrike" cap="none">
                <a:solidFill>
                  <a:schemeClr val="dk1"/>
                </a:solidFill>
                <a:latin typeface="Times New Roman"/>
                <a:ea typeface="Times New Roman"/>
                <a:cs typeface="Times New Roman"/>
                <a:sym typeface="Times New Roman"/>
              </a:rPr>
              <a:t>,</a:t>
            </a:r>
            <a:r>
              <a:rPr lang="en-US" sz="1200" b="1" i="0" u="none" strike="noStrike" cap="none">
                <a:solidFill>
                  <a:schemeClr val="dk1"/>
                </a:solidFill>
                <a:latin typeface="Times New Roman"/>
                <a:ea typeface="Times New Roman"/>
                <a:cs typeface="Times New Roman"/>
                <a:sym typeface="Times New Roman"/>
              </a:rPr>
              <a:t> </a:t>
            </a:r>
            <a:r>
              <a:rPr lang="en-US" sz="1200" b="1" i="0" u="sng" strike="noStrike" cap="none">
                <a:solidFill>
                  <a:schemeClr val="dk1"/>
                </a:solidFill>
                <a:latin typeface="Times New Roman"/>
                <a:ea typeface="Times New Roman"/>
                <a:cs typeface="Times New Roman"/>
                <a:sym typeface="Times New Roman"/>
              </a:rPr>
              <a:t>Separate</a:t>
            </a:r>
            <a:r>
              <a:rPr lang="en-US" sz="1200" b="0" i="0" u="none" strike="noStrike" cap="none">
                <a:solidFill>
                  <a:schemeClr val="dk1"/>
                </a:solidFill>
                <a:latin typeface="Times New Roman"/>
                <a:ea typeface="Times New Roman"/>
                <a:cs typeface="Times New Roman"/>
                <a:sym typeface="Times New Roman"/>
              </a:rPr>
              <a:t>,</a:t>
            </a:r>
            <a:r>
              <a:rPr lang="en-US" sz="1200" b="1" i="0" u="none" strike="noStrike" cap="none">
                <a:solidFill>
                  <a:schemeClr val="dk1"/>
                </a:solidFill>
                <a:latin typeface="Times New Roman"/>
                <a:ea typeface="Times New Roman"/>
                <a:cs typeface="Times New Roman"/>
                <a:sym typeface="Times New Roman"/>
              </a:rPr>
              <a:t> </a:t>
            </a:r>
            <a:r>
              <a:rPr lang="en-US" sz="1200" b="1" i="0" u="sng" strike="noStrike" cap="none">
                <a:solidFill>
                  <a:schemeClr val="dk1"/>
                </a:solidFill>
                <a:latin typeface="Times New Roman"/>
                <a:ea typeface="Times New Roman"/>
                <a:cs typeface="Times New Roman"/>
                <a:sym typeface="Times New Roman"/>
              </a:rPr>
              <a:t>Cook</a:t>
            </a:r>
            <a:r>
              <a:rPr lang="en-US" sz="1200" b="0" i="0" u="none" strike="noStrike" cap="none">
                <a:solidFill>
                  <a:schemeClr val="dk1"/>
                </a:solidFill>
                <a:latin typeface="Times New Roman"/>
                <a:ea typeface="Times New Roman"/>
                <a:cs typeface="Times New Roman"/>
                <a:sym typeface="Times New Roman"/>
              </a:rPr>
              <a:t>, and </a:t>
            </a:r>
            <a:r>
              <a:rPr lang="en-US" sz="1200" b="1" i="0" u="sng" strike="noStrike" cap="none">
                <a:solidFill>
                  <a:schemeClr val="dk1"/>
                </a:solidFill>
                <a:latin typeface="Times New Roman"/>
                <a:ea typeface="Times New Roman"/>
                <a:cs typeface="Times New Roman"/>
                <a:sym typeface="Times New Roman"/>
              </a:rPr>
              <a:t>Chill</a:t>
            </a:r>
            <a:r>
              <a:rPr lang="en-US" sz="1200" b="0" i="0" u="none" strike="noStrike" cap="none">
                <a:solidFill>
                  <a:schemeClr val="dk1"/>
                </a:solidFill>
                <a:latin typeface="Times New Roman"/>
                <a:ea typeface="Times New Roman"/>
                <a:cs typeface="Times New Roman"/>
                <a:sym typeface="Times New Roman"/>
              </a:rPr>
              <a:t>. </a:t>
            </a:r>
            <a:r>
              <a:rPr lang="en-US" sz="1200" b="1" i="0" u="none" strike="noStrike" cap="none">
                <a:solidFill>
                  <a:schemeClr val="dk1"/>
                </a:solidFill>
                <a:latin typeface="Times New Roman"/>
                <a:ea typeface="Times New Roman"/>
                <a:cs typeface="Times New Roman"/>
                <a:sym typeface="Times New Roman"/>
              </a:rPr>
              <a:t>(Show steps)</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Keep in mind that our food supply is very safe — probably the safest in the world! But, foodborne microorganisms can still get into our food at the farm, the processing plant, while it’s in transport, at places where we buy food, or even at home. </a:t>
            </a:r>
          </a:p>
          <a:p>
            <a:pPr marL="0" marR="0" lvl="0" indent="0" algn="l" rtl="0">
              <a:spcBef>
                <a:spcPts val="50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That’s why it’s important to follow these 4 steps . . . </a:t>
            </a:r>
          </a:p>
        </p:txBody>
      </p:sp>
    </p:spTree>
    <p:extLst>
      <p:ext uri="{BB962C8B-B14F-4D97-AF65-F5344CB8AC3E}">
        <p14:creationId xmlns:p14="http://schemas.microsoft.com/office/powerpoint/2010/main" val="30545371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6" name="Shape 166"/>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171450" marR="0" lvl="0" indent="-171450" algn="l" rtl="0">
              <a:spcBef>
                <a:spcPts val="0"/>
              </a:spcBef>
              <a:spcAft>
                <a:spcPts val="0"/>
              </a:spcAft>
              <a:buClr>
                <a:schemeClr val="dk1"/>
              </a:buClr>
              <a:buSzPct val="25000"/>
              <a:buFont typeface="Times New Roman"/>
              <a:buNone/>
            </a:pPr>
            <a:r>
              <a:rPr lang="en-US" sz="1500" b="0" i="0" u="none" strike="noStrike" cap="none">
                <a:solidFill>
                  <a:schemeClr val="dk1"/>
                </a:solidFill>
                <a:latin typeface="Times New Roman"/>
                <a:ea typeface="Times New Roman"/>
                <a:cs typeface="Times New Roman"/>
                <a:sym typeface="Times New Roman"/>
              </a:rPr>
              <a:t>Clean is your </a:t>
            </a:r>
            <a:r>
              <a:rPr lang="en-US" sz="1500" b="0" i="0" u="sng" strike="noStrike" cap="none">
                <a:solidFill>
                  <a:schemeClr val="dk1"/>
                </a:solidFill>
                <a:latin typeface="Times New Roman"/>
                <a:ea typeface="Times New Roman"/>
                <a:cs typeface="Times New Roman"/>
                <a:sym typeface="Times New Roman"/>
              </a:rPr>
              <a:t>first step</a:t>
            </a:r>
            <a:r>
              <a:rPr lang="en-US" sz="1500" b="0" i="0" u="none" strike="noStrike" cap="none">
                <a:solidFill>
                  <a:schemeClr val="dk1"/>
                </a:solidFill>
                <a:latin typeface="Times New Roman"/>
                <a:ea typeface="Times New Roman"/>
                <a:cs typeface="Times New Roman"/>
                <a:sym typeface="Times New Roman"/>
              </a:rPr>
              <a:t> in safe food handling! It’s simple, but very critical.</a:t>
            </a:r>
          </a:p>
          <a:p>
            <a:pPr marL="171450" marR="0" lvl="0" indent="-171450" algn="l" rtl="0">
              <a:spcBef>
                <a:spcPts val="500"/>
              </a:spcBef>
              <a:spcAft>
                <a:spcPts val="0"/>
              </a:spcAft>
              <a:buClr>
                <a:schemeClr val="dk1"/>
              </a:buClr>
              <a:buSzPct val="25000"/>
              <a:buFont typeface="Times New Roman"/>
              <a:buNone/>
            </a:pPr>
            <a:r>
              <a:rPr lang="en-US" sz="1500" b="0" i="0" u="none" strike="noStrike" cap="none">
                <a:solidFill>
                  <a:schemeClr val="dk1"/>
                </a:solidFill>
                <a:latin typeface="Times New Roman"/>
                <a:ea typeface="Times New Roman"/>
                <a:cs typeface="Times New Roman"/>
                <a:sym typeface="Times New Roman"/>
              </a:rPr>
              <a:t>Here’s how to do it properly: </a:t>
            </a:r>
            <a:r>
              <a:rPr lang="en-US" sz="1500" b="1" i="0" u="none" strike="noStrike" cap="none">
                <a:solidFill>
                  <a:schemeClr val="dk1"/>
                </a:solidFill>
                <a:latin typeface="Times New Roman"/>
                <a:ea typeface="Times New Roman"/>
                <a:cs typeface="Times New Roman"/>
                <a:sym typeface="Times New Roman"/>
              </a:rPr>
              <a:t>(Demonstrate as you discuss)</a:t>
            </a:r>
          </a:p>
          <a:p>
            <a:pPr marL="171450" marR="0" lvl="0" indent="-171450" algn="l" rtl="0">
              <a:spcBef>
                <a:spcPts val="500"/>
              </a:spcBef>
              <a:spcAft>
                <a:spcPts val="0"/>
              </a:spcAft>
              <a:buClr>
                <a:schemeClr val="dk1"/>
              </a:buClr>
              <a:buSzPct val="25000"/>
              <a:buFont typeface="Times New Roman"/>
              <a:buNone/>
            </a:pPr>
            <a:r>
              <a:rPr lang="en-US" sz="1500" b="0" i="0" u="none" strike="noStrike" cap="none">
                <a:solidFill>
                  <a:schemeClr val="dk1"/>
                </a:solidFill>
                <a:latin typeface="Times New Roman"/>
                <a:ea typeface="Times New Roman"/>
                <a:cs typeface="Times New Roman"/>
                <a:sym typeface="Times New Roman"/>
              </a:rPr>
              <a:t>Wet your hands and add soap. Here’s an important step . . .</a:t>
            </a:r>
          </a:p>
          <a:p>
            <a:pPr marL="171450" marR="0" lvl="0" indent="-171450" algn="l" rtl="0">
              <a:spcBef>
                <a:spcPts val="500"/>
              </a:spcBef>
              <a:spcAft>
                <a:spcPts val="0"/>
              </a:spcAft>
              <a:buClr>
                <a:schemeClr val="dk1"/>
              </a:buClr>
              <a:buSzPct val="113777"/>
              <a:buFont typeface="Times New Roman"/>
              <a:buChar char="•"/>
            </a:pPr>
            <a:r>
              <a:rPr lang="en-US" sz="1500" b="0" i="0" u="none" strike="noStrike" cap="none">
                <a:solidFill>
                  <a:schemeClr val="dk1"/>
                </a:solidFill>
                <a:latin typeface="Times New Roman"/>
                <a:ea typeface="Times New Roman"/>
                <a:cs typeface="Times New Roman"/>
                <a:sym typeface="Times New Roman"/>
              </a:rPr>
              <a:t>Scrub hands, wrists, fingernails, and in between fingers — for at least </a:t>
            </a:r>
            <a:r>
              <a:rPr lang="en-US" sz="1500" b="0" i="0" u="sng" strike="noStrike" cap="none">
                <a:solidFill>
                  <a:schemeClr val="dk1"/>
                </a:solidFill>
                <a:latin typeface="Times New Roman"/>
                <a:ea typeface="Times New Roman"/>
                <a:cs typeface="Times New Roman"/>
                <a:sym typeface="Times New Roman"/>
              </a:rPr>
              <a:t>20 seconds</a:t>
            </a:r>
            <a:r>
              <a:rPr lang="en-US" sz="1500" b="0" i="0" u="none" strike="noStrike" cap="none">
                <a:solidFill>
                  <a:schemeClr val="dk1"/>
                </a:solidFill>
                <a:latin typeface="Times New Roman"/>
                <a:ea typeface="Times New Roman"/>
                <a:cs typeface="Times New Roman"/>
                <a:sym typeface="Times New Roman"/>
              </a:rPr>
              <a:t>. Anyone know how to estimate 20 seconds? </a:t>
            </a:r>
            <a:r>
              <a:rPr lang="en-US" sz="1500" b="1" i="0" u="none" strike="noStrike" cap="none">
                <a:solidFill>
                  <a:schemeClr val="dk1"/>
                </a:solidFill>
                <a:latin typeface="Times New Roman"/>
                <a:ea typeface="Times New Roman"/>
                <a:cs typeface="Times New Roman"/>
                <a:sym typeface="Times New Roman"/>
              </a:rPr>
              <a:t>(Discuss — sing “Happy Birthday” </a:t>
            </a:r>
            <a:r>
              <a:rPr lang="en-US" sz="1500" b="1" i="0" u="sng" strike="noStrike" cap="none">
                <a:solidFill>
                  <a:schemeClr val="dk1"/>
                </a:solidFill>
                <a:latin typeface="Times New Roman"/>
                <a:ea typeface="Times New Roman"/>
                <a:cs typeface="Times New Roman"/>
                <a:sym typeface="Times New Roman"/>
              </a:rPr>
              <a:t>two</a:t>
            </a:r>
            <a:r>
              <a:rPr lang="en-US" sz="1600" b="1" i="0" u="none" strike="noStrike" cap="none">
                <a:solidFill>
                  <a:schemeClr val="dk1"/>
                </a:solidFill>
                <a:latin typeface="Times New Roman"/>
                <a:ea typeface="Times New Roman"/>
                <a:cs typeface="Times New Roman"/>
                <a:sym typeface="Times New Roman"/>
              </a:rPr>
              <a:t> times</a:t>
            </a:r>
            <a:r>
              <a:rPr lang="en-US" sz="1500" b="1" i="0" u="none" strike="noStrike" cap="none">
                <a:solidFill>
                  <a:schemeClr val="dk1"/>
                </a:solidFill>
                <a:latin typeface="Times New Roman"/>
                <a:ea typeface="Times New Roman"/>
                <a:cs typeface="Times New Roman"/>
                <a:sym typeface="Times New Roman"/>
              </a:rPr>
              <a:t>)</a:t>
            </a:r>
            <a:r>
              <a:rPr lang="en-US" sz="1500" b="0" i="0" u="none" strike="noStrike" cap="none">
                <a:solidFill>
                  <a:schemeClr val="dk1"/>
                </a:solidFill>
                <a:latin typeface="Times New Roman"/>
                <a:ea typeface="Times New Roman"/>
                <a:cs typeface="Times New Roman"/>
                <a:sym typeface="Times New Roman"/>
              </a:rPr>
              <a:t> </a:t>
            </a:r>
          </a:p>
          <a:p>
            <a:pPr marL="171450" marR="0" lvl="0" indent="-171450" algn="l" rtl="0">
              <a:spcBef>
                <a:spcPts val="500"/>
              </a:spcBef>
              <a:spcAft>
                <a:spcPts val="0"/>
              </a:spcAft>
              <a:buClr>
                <a:schemeClr val="dk1"/>
              </a:buClr>
              <a:buSzPct val="100000"/>
              <a:buFont typeface="Times New Roman"/>
              <a:buChar char="•"/>
            </a:pPr>
            <a:r>
              <a:rPr lang="en-US" sz="1500" b="0" i="0" u="none" strike="noStrike" cap="none">
                <a:solidFill>
                  <a:schemeClr val="dk1"/>
                </a:solidFill>
                <a:latin typeface="Times New Roman"/>
                <a:ea typeface="Times New Roman"/>
                <a:cs typeface="Times New Roman"/>
                <a:sym typeface="Times New Roman"/>
              </a:rPr>
              <a:t>Rinse, then dry with a clean cloth towel or use a paper towel and throw the germs away. </a:t>
            </a:r>
          </a:p>
          <a:p>
            <a:pPr marL="171450" marR="0" lvl="0" indent="-171450" algn="l" rtl="0">
              <a:spcBef>
                <a:spcPts val="500"/>
              </a:spcBef>
              <a:spcAft>
                <a:spcPts val="0"/>
              </a:spcAft>
              <a:buClr>
                <a:schemeClr val="dk1"/>
              </a:buClr>
              <a:buSzPct val="25000"/>
              <a:buFont typeface="Times New Roman"/>
              <a:buNone/>
            </a:pPr>
            <a:r>
              <a:rPr lang="en-US" sz="1500" b="0" i="0" u="none" strike="noStrike" cap="none">
                <a:solidFill>
                  <a:schemeClr val="dk1"/>
                </a:solidFill>
                <a:latin typeface="Times New Roman"/>
                <a:ea typeface="Times New Roman"/>
                <a:cs typeface="Times New Roman"/>
                <a:sym typeface="Times New Roman"/>
              </a:rPr>
              <a:t>Here’s when to wash your hands . . .</a:t>
            </a:r>
            <a:r>
              <a:rPr lang="en-US" sz="1500" b="1" i="0" u="none" strike="noStrike" cap="none">
                <a:solidFill>
                  <a:schemeClr val="dk1"/>
                </a:solidFill>
                <a:latin typeface="Times New Roman"/>
                <a:ea typeface="Times New Roman"/>
                <a:cs typeface="Times New Roman"/>
                <a:sym typeface="Times New Roman"/>
              </a:rPr>
              <a:t> </a:t>
            </a:r>
          </a:p>
          <a:p>
            <a:pPr marL="171450" marR="0" lvl="0" indent="-171450" algn="l" rtl="0">
              <a:spcBef>
                <a:spcPts val="500"/>
              </a:spcBef>
              <a:spcAft>
                <a:spcPts val="0"/>
              </a:spcAft>
              <a:buClr>
                <a:schemeClr val="dk1"/>
              </a:buClr>
              <a:buSzPct val="100000"/>
              <a:buFont typeface="Times New Roman"/>
              <a:buChar char="•"/>
            </a:pPr>
            <a:r>
              <a:rPr lang="en-US" sz="1500" b="0" i="0" u="sng" strike="noStrike" cap="none">
                <a:solidFill>
                  <a:schemeClr val="dk1"/>
                </a:solidFill>
                <a:latin typeface="Times New Roman"/>
                <a:ea typeface="Times New Roman"/>
                <a:cs typeface="Times New Roman"/>
                <a:sym typeface="Times New Roman"/>
              </a:rPr>
              <a:t>Before</a:t>
            </a:r>
            <a:r>
              <a:rPr lang="en-US" sz="1500" b="0" i="0" u="none" strike="noStrike" cap="none">
                <a:solidFill>
                  <a:schemeClr val="dk1"/>
                </a:solidFill>
                <a:latin typeface="Times New Roman"/>
                <a:ea typeface="Times New Roman"/>
                <a:cs typeface="Times New Roman"/>
                <a:sym typeface="Times New Roman"/>
              </a:rPr>
              <a:t> and </a:t>
            </a:r>
            <a:r>
              <a:rPr lang="en-US" sz="1500" b="0" i="0" u="sng" strike="noStrike" cap="none">
                <a:solidFill>
                  <a:schemeClr val="dk1"/>
                </a:solidFill>
                <a:latin typeface="Times New Roman"/>
                <a:ea typeface="Times New Roman"/>
                <a:cs typeface="Times New Roman"/>
                <a:sym typeface="Times New Roman"/>
              </a:rPr>
              <a:t>after</a:t>
            </a:r>
            <a:r>
              <a:rPr lang="en-US" sz="1500" b="0" i="0" u="none" strike="noStrike" cap="none">
                <a:solidFill>
                  <a:schemeClr val="dk1"/>
                </a:solidFill>
                <a:latin typeface="Times New Roman"/>
                <a:ea typeface="Times New Roman"/>
                <a:cs typeface="Times New Roman"/>
                <a:sym typeface="Times New Roman"/>
              </a:rPr>
              <a:t> handling food</a:t>
            </a:r>
          </a:p>
          <a:p>
            <a:pPr marL="171450" marR="0" lvl="0" indent="-171450" algn="l" rtl="0">
              <a:spcBef>
                <a:spcPts val="500"/>
              </a:spcBef>
              <a:spcAft>
                <a:spcPts val="0"/>
              </a:spcAft>
              <a:buClr>
                <a:schemeClr val="dk1"/>
              </a:buClr>
              <a:buSzPct val="100000"/>
              <a:buFont typeface="Times New Roman"/>
              <a:buChar char="•"/>
            </a:pPr>
            <a:r>
              <a:rPr lang="en-US" sz="1500" b="0" i="0" u="sng" strike="noStrike" cap="none">
                <a:solidFill>
                  <a:schemeClr val="dk1"/>
                </a:solidFill>
                <a:latin typeface="Times New Roman"/>
                <a:ea typeface="Times New Roman"/>
                <a:cs typeface="Times New Roman"/>
                <a:sym typeface="Times New Roman"/>
              </a:rPr>
              <a:t>After</a:t>
            </a:r>
            <a:r>
              <a:rPr lang="en-US" sz="1500" b="0" i="1" u="none" strike="noStrike" cap="none">
                <a:solidFill>
                  <a:schemeClr val="dk1"/>
                </a:solidFill>
                <a:latin typeface="Times New Roman"/>
                <a:ea typeface="Times New Roman"/>
                <a:cs typeface="Times New Roman"/>
                <a:sym typeface="Times New Roman"/>
              </a:rPr>
              <a:t> </a:t>
            </a:r>
            <a:r>
              <a:rPr lang="en-US" sz="1500" b="0" i="0" u="none" strike="noStrike" cap="none">
                <a:solidFill>
                  <a:schemeClr val="dk1"/>
                </a:solidFill>
                <a:latin typeface="Times New Roman"/>
                <a:ea typeface="Times New Roman"/>
                <a:cs typeface="Times New Roman"/>
                <a:sym typeface="Times New Roman"/>
              </a:rPr>
              <a:t>using the bathroom, changing diapers, or handling pets</a:t>
            </a:r>
          </a:p>
          <a:p>
            <a:pPr marL="171450" marR="0" lvl="0" indent="-171450" algn="l" rtl="0">
              <a:spcBef>
                <a:spcPts val="500"/>
              </a:spcBef>
              <a:spcAft>
                <a:spcPts val="0"/>
              </a:spcAft>
              <a:buClr>
                <a:schemeClr val="dk1"/>
              </a:buClr>
              <a:buSzPct val="100000"/>
              <a:buFont typeface="Times New Roman"/>
              <a:buChar char="•"/>
            </a:pPr>
            <a:r>
              <a:rPr lang="en-US" sz="1500" b="0" i="0" u="none" strike="noStrike" cap="none">
                <a:solidFill>
                  <a:schemeClr val="dk1"/>
                </a:solidFill>
                <a:latin typeface="Times New Roman"/>
                <a:ea typeface="Times New Roman"/>
                <a:cs typeface="Times New Roman"/>
                <a:sym typeface="Times New Roman"/>
              </a:rPr>
              <a:t>To prevent harmful bacteria from spreading from surfaces to your food, wash cutting boards, dishes, utensils, and countertops </a:t>
            </a:r>
            <a:r>
              <a:rPr lang="en-US" sz="1500" b="0" i="0" u="sng" strike="noStrike" cap="none">
                <a:solidFill>
                  <a:schemeClr val="dk1"/>
                </a:solidFill>
                <a:latin typeface="Times New Roman"/>
                <a:ea typeface="Times New Roman"/>
                <a:cs typeface="Times New Roman"/>
                <a:sym typeface="Times New Roman"/>
              </a:rPr>
              <a:t>after</a:t>
            </a:r>
            <a:r>
              <a:rPr lang="en-US" sz="1500" b="0" i="0" u="none" strike="noStrike" cap="none">
                <a:solidFill>
                  <a:schemeClr val="dk1"/>
                </a:solidFill>
                <a:latin typeface="Times New Roman"/>
                <a:ea typeface="Times New Roman"/>
                <a:cs typeface="Times New Roman"/>
                <a:sym typeface="Times New Roman"/>
              </a:rPr>
              <a:t> preparing each food item and before going on to the next food.</a:t>
            </a:r>
          </a:p>
          <a:p>
            <a:pPr marL="171450" marR="0" lvl="0" indent="-171450" algn="l" rtl="0">
              <a:spcBef>
                <a:spcPts val="500"/>
              </a:spcBef>
              <a:buClr>
                <a:schemeClr val="dk1"/>
              </a:buClr>
              <a:buSzPct val="100000"/>
              <a:buFont typeface="Times New Roman"/>
              <a:buChar char="•"/>
            </a:pPr>
            <a:r>
              <a:rPr lang="en-US" sz="1500" b="0" i="0" u="none" strike="noStrike" cap="none">
                <a:solidFill>
                  <a:schemeClr val="dk1"/>
                </a:solidFill>
                <a:latin typeface="Times New Roman"/>
                <a:ea typeface="Times New Roman"/>
                <a:cs typeface="Times New Roman"/>
                <a:sym typeface="Times New Roman"/>
              </a:rPr>
              <a:t>Be sure to thoroughly rinse fruits and vegetables under running water </a:t>
            </a:r>
            <a:r>
              <a:rPr lang="en-US" sz="1500" b="0" i="0" u="sng" strike="noStrike" cap="none">
                <a:solidFill>
                  <a:schemeClr val="dk1"/>
                </a:solidFill>
                <a:latin typeface="Times New Roman"/>
                <a:ea typeface="Times New Roman"/>
                <a:cs typeface="Times New Roman"/>
                <a:sym typeface="Times New Roman"/>
              </a:rPr>
              <a:t>before</a:t>
            </a:r>
            <a:r>
              <a:rPr lang="en-US" sz="1500" b="0" i="0" u="none" strike="noStrike" cap="none">
                <a:solidFill>
                  <a:schemeClr val="dk1"/>
                </a:solidFill>
                <a:latin typeface="Times New Roman"/>
                <a:ea typeface="Times New Roman"/>
                <a:cs typeface="Times New Roman"/>
                <a:sym typeface="Times New Roman"/>
              </a:rPr>
              <a:t> eating them to wash away any bacteria.</a:t>
            </a:r>
          </a:p>
        </p:txBody>
      </p:sp>
    </p:spTree>
    <p:extLst>
      <p:ext uri="{BB962C8B-B14F-4D97-AF65-F5344CB8AC3E}">
        <p14:creationId xmlns:p14="http://schemas.microsoft.com/office/powerpoint/2010/main" val="1842918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75" name="Shape 175"/>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Next up is Separate — don’t cross-contaminate! </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Raw meat, poultry, seafood, and eggs can contain harmful bacteria. That’s why it’s important to keep these raw foods </a:t>
            </a:r>
            <a:r>
              <a:rPr lang="en-US" sz="1200" b="0" i="0" u="sng" strike="noStrike" cap="none">
                <a:solidFill>
                  <a:schemeClr val="dk1"/>
                </a:solidFill>
                <a:latin typeface="Times New Roman"/>
                <a:ea typeface="Times New Roman"/>
                <a:cs typeface="Times New Roman"/>
                <a:sym typeface="Times New Roman"/>
              </a:rPr>
              <a:t>separate</a:t>
            </a:r>
            <a:r>
              <a:rPr lang="en-US" sz="1200" b="0" i="0" u="none" strike="noStrike" cap="none">
                <a:solidFill>
                  <a:schemeClr val="dk1"/>
                </a:solidFill>
                <a:latin typeface="Times New Roman"/>
                <a:ea typeface="Times New Roman"/>
                <a:cs typeface="Times New Roman"/>
                <a:sym typeface="Times New Roman"/>
              </a:rPr>
              <a:t> from ready-to-eat foods, such as fresh fruits and vegetables.</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Be particularly careful in places like your refrigerator, grocery shopping cart, and at home when you’re preparing food. Juices from these raw foods can spread or drip onto fresh fruits and veggies, etc.</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To prevent juices from dripping onto other foods in your refrigerator or grocery shopping cart, place raw foods in plastic bags. </a:t>
            </a:r>
          </a:p>
          <a:p>
            <a:pPr marL="0" marR="0" lvl="0" indent="0" algn="l" rtl="0">
              <a:spcBef>
                <a:spcPts val="50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If possible, use one cutting board for raw meat, poultry, and seafood and another one for fresh fruits and vegetables.</a:t>
            </a:r>
          </a:p>
        </p:txBody>
      </p:sp>
    </p:spTree>
    <p:extLst>
      <p:ext uri="{BB962C8B-B14F-4D97-AF65-F5344CB8AC3E}">
        <p14:creationId xmlns:p14="http://schemas.microsoft.com/office/powerpoint/2010/main" val="17625244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84" name="Shape 184"/>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dirty="0">
                <a:solidFill>
                  <a:schemeClr val="dk1"/>
                </a:solidFill>
                <a:latin typeface="Times New Roman"/>
                <a:ea typeface="Times New Roman"/>
                <a:cs typeface="Times New Roman"/>
                <a:sym typeface="Times New Roman"/>
              </a:rPr>
              <a:t>Heating foods to the right temperature for the proper amount of time </a:t>
            </a:r>
            <a:r>
              <a:rPr lang="en-US" sz="1200" b="0" i="0" u="sng" strike="noStrike" cap="none" dirty="0">
                <a:solidFill>
                  <a:schemeClr val="dk1"/>
                </a:solidFill>
                <a:latin typeface="Times New Roman"/>
                <a:ea typeface="Times New Roman"/>
                <a:cs typeface="Times New Roman"/>
                <a:sym typeface="Times New Roman"/>
              </a:rPr>
              <a:t>kills</a:t>
            </a:r>
            <a:r>
              <a:rPr lang="en-US" sz="1200" b="0" i="0" u="none" strike="noStrike" cap="none" dirty="0">
                <a:solidFill>
                  <a:schemeClr val="dk1"/>
                </a:solidFill>
                <a:latin typeface="Times New Roman"/>
                <a:ea typeface="Times New Roman"/>
                <a:cs typeface="Times New Roman"/>
                <a:sym typeface="Times New Roman"/>
              </a:rPr>
              <a:t> harmful bacteria, so cook meat, poultry, and seafood thoroughly. Use a food thermometer to check. </a:t>
            </a:r>
          </a:p>
          <a:p>
            <a:pPr marL="0" marR="0" lvl="0" indent="0" algn="l" rtl="0">
              <a:spcBef>
                <a:spcPts val="500"/>
              </a:spcBef>
              <a:spcAft>
                <a:spcPts val="0"/>
              </a:spcAft>
              <a:buClr>
                <a:schemeClr val="dk1"/>
              </a:buClr>
              <a:buSzPct val="25000"/>
              <a:buFont typeface="Times New Roman"/>
              <a:buNone/>
            </a:pPr>
            <a:r>
              <a:rPr lang="en-US" sz="1200" b="0" i="0" u="none" strike="noStrike" cap="none" dirty="0">
                <a:solidFill>
                  <a:schemeClr val="dk1"/>
                </a:solidFill>
                <a:latin typeface="Times New Roman"/>
                <a:ea typeface="Times New Roman"/>
                <a:cs typeface="Times New Roman"/>
                <a:sym typeface="Times New Roman"/>
              </a:rPr>
              <a:t>Also, be aware of the</a:t>
            </a:r>
            <a:r>
              <a:rPr lang="en-US" sz="1200" b="1" i="0" u="none" strike="noStrike" cap="none" dirty="0">
                <a:solidFill>
                  <a:schemeClr val="dk1"/>
                </a:solidFill>
                <a:latin typeface="Times New Roman"/>
                <a:ea typeface="Times New Roman"/>
                <a:cs typeface="Times New Roman"/>
                <a:sym typeface="Times New Roman"/>
              </a:rPr>
              <a:t> </a:t>
            </a:r>
            <a:r>
              <a:rPr lang="en-US" sz="1200" b="0" i="0" u="sng" strike="noStrike" cap="none" dirty="0">
                <a:solidFill>
                  <a:schemeClr val="dk1"/>
                </a:solidFill>
                <a:latin typeface="Times New Roman"/>
                <a:ea typeface="Times New Roman"/>
                <a:cs typeface="Times New Roman"/>
                <a:sym typeface="Times New Roman"/>
              </a:rPr>
              <a:t>“Danger Zone</a:t>
            </a:r>
            <a:r>
              <a:rPr lang="en-US" sz="1200" b="0" i="0" u="none" strike="noStrike" cap="none" dirty="0">
                <a:solidFill>
                  <a:schemeClr val="dk1"/>
                </a:solidFill>
                <a:latin typeface="Times New Roman"/>
                <a:ea typeface="Times New Roman"/>
                <a:cs typeface="Times New Roman"/>
                <a:sym typeface="Times New Roman"/>
              </a:rPr>
              <a:t>,” the range of temperatures at which bacteria can grow — usually between 40° F and 140° F. Keep food </a:t>
            </a:r>
            <a:r>
              <a:rPr lang="en-US" sz="1200" b="0" i="0" u="sng" strike="noStrike" cap="none" dirty="0">
                <a:solidFill>
                  <a:schemeClr val="dk1"/>
                </a:solidFill>
                <a:latin typeface="Times New Roman"/>
                <a:ea typeface="Times New Roman"/>
                <a:cs typeface="Times New Roman"/>
                <a:sym typeface="Times New Roman"/>
              </a:rPr>
              <a:t>below</a:t>
            </a:r>
            <a:r>
              <a:rPr lang="en-US" sz="1200" b="0" i="0" u="none" strike="noStrike" cap="none" dirty="0">
                <a:solidFill>
                  <a:schemeClr val="dk1"/>
                </a:solidFill>
                <a:latin typeface="Times New Roman"/>
                <a:ea typeface="Times New Roman"/>
                <a:cs typeface="Times New Roman"/>
                <a:sym typeface="Times New Roman"/>
              </a:rPr>
              <a:t> or </a:t>
            </a:r>
            <a:r>
              <a:rPr lang="en-US" sz="1200" b="0" i="0" u="sng" strike="noStrike" cap="none" dirty="0">
                <a:solidFill>
                  <a:schemeClr val="dk1"/>
                </a:solidFill>
                <a:latin typeface="Times New Roman"/>
                <a:ea typeface="Times New Roman"/>
                <a:cs typeface="Times New Roman"/>
                <a:sym typeface="Times New Roman"/>
              </a:rPr>
              <a:t>above</a:t>
            </a:r>
            <a:r>
              <a:rPr lang="en-US" sz="1200" b="0" i="0" u="none" strike="noStrike" cap="none" dirty="0">
                <a:solidFill>
                  <a:schemeClr val="dk1"/>
                </a:solidFill>
                <a:latin typeface="Times New Roman"/>
                <a:ea typeface="Times New Roman"/>
                <a:cs typeface="Times New Roman"/>
                <a:sym typeface="Times New Roman"/>
              </a:rPr>
              <a:t> the “danger zone.”</a:t>
            </a:r>
          </a:p>
          <a:p>
            <a:pPr marL="0" marR="0" lvl="0" indent="0" algn="l" rtl="0">
              <a:spcBef>
                <a:spcPts val="500"/>
              </a:spcBef>
              <a:buClr>
                <a:schemeClr val="dk1"/>
              </a:buClr>
              <a:buSzPct val="25000"/>
              <a:buFont typeface="Times New Roman"/>
              <a:buNone/>
            </a:pPr>
            <a:r>
              <a:rPr lang="en-US" sz="1200" b="0" i="0" u="none" strike="noStrike" cap="none" dirty="0">
                <a:solidFill>
                  <a:schemeClr val="dk1"/>
                </a:solidFill>
                <a:latin typeface="Times New Roman"/>
                <a:ea typeface="Times New Roman"/>
                <a:cs typeface="Times New Roman"/>
                <a:sym typeface="Times New Roman"/>
              </a:rPr>
              <a:t>At the end of this presentation, I have a temperature chart for each of you to use at home.</a:t>
            </a:r>
          </a:p>
        </p:txBody>
      </p:sp>
    </p:spTree>
    <p:extLst>
      <p:ext uri="{BB962C8B-B14F-4D97-AF65-F5344CB8AC3E}">
        <p14:creationId xmlns:p14="http://schemas.microsoft.com/office/powerpoint/2010/main" val="8102314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3" name="Shape 193"/>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At room temperature, harmful bacteria in food grow rapidly. And, the more bacteria there are, the greater chances of you becoming sick. </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Cold temperatures keep most harmful bacteria from multiplying.</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So, refrigerate leftovers immediately and don’t leave perishables (foods that can spoil or become contaminated by bacteria) unrefrigerated for more than 2 hours. Actually, that’s the </a:t>
            </a:r>
            <a:r>
              <a:rPr lang="en-US" sz="1200" b="0" i="0" u="sng" strike="noStrike" cap="none">
                <a:solidFill>
                  <a:schemeClr val="dk1"/>
                </a:solidFill>
                <a:latin typeface="Times New Roman"/>
                <a:ea typeface="Times New Roman"/>
                <a:cs typeface="Times New Roman"/>
                <a:sym typeface="Times New Roman"/>
              </a:rPr>
              <a:t>2-Hour Rule</a:t>
            </a:r>
            <a:r>
              <a:rPr lang="en-US" sz="1200" b="0" i="0" u="none" strike="noStrike" cap="none">
                <a:solidFill>
                  <a:schemeClr val="dk1"/>
                </a:solidFill>
                <a:latin typeface="Times New Roman"/>
                <a:ea typeface="Times New Roman"/>
                <a:cs typeface="Times New Roman"/>
                <a:sym typeface="Times New Roman"/>
              </a:rPr>
              <a:t>:</a:t>
            </a:r>
            <a:r>
              <a:rPr lang="en-US" sz="1200" b="1" i="0" u="none" strike="noStrike" cap="none">
                <a:solidFill>
                  <a:schemeClr val="dk1"/>
                </a:solidFill>
                <a:latin typeface="Times New Roman"/>
                <a:ea typeface="Times New Roman"/>
                <a:cs typeface="Times New Roman"/>
                <a:sym typeface="Times New Roman"/>
              </a:rPr>
              <a:t> </a:t>
            </a:r>
            <a:r>
              <a:rPr lang="en-US" sz="1200" b="0" i="0" u="none" strike="noStrike" cap="none">
                <a:solidFill>
                  <a:schemeClr val="dk1"/>
                </a:solidFill>
                <a:latin typeface="Times New Roman"/>
                <a:ea typeface="Times New Roman"/>
                <a:cs typeface="Times New Roman"/>
                <a:sym typeface="Times New Roman"/>
              </a:rPr>
              <a:t>(</a:t>
            </a:r>
            <a:r>
              <a:rPr lang="en-US" sz="1200" b="1" i="0" u="none" strike="noStrike" cap="none">
                <a:solidFill>
                  <a:schemeClr val="dk1"/>
                </a:solidFill>
                <a:latin typeface="Times New Roman"/>
                <a:ea typeface="Times New Roman"/>
                <a:cs typeface="Times New Roman"/>
                <a:sym typeface="Times New Roman"/>
              </a:rPr>
              <a:t>Show 2-Hour Rule!)</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Discard any perishable foods that have been left out at room temperature for more than two hours. Also in my bag of goodies is a </a:t>
            </a:r>
            <a:r>
              <a:rPr lang="en-US" sz="1200" b="0" i="0" u="sng" strike="noStrike" cap="none">
                <a:solidFill>
                  <a:schemeClr val="dk1"/>
                </a:solidFill>
                <a:latin typeface="Times New Roman"/>
                <a:ea typeface="Times New Roman"/>
                <a:cs typeface="Times New Roman"/>
                <a:sym typeface="Times New Roman"/>
              </a:rPr>
              <a:t>cool</a:t>
            </a:r>
            <a:r>
              <a:rPr lang="en-US" sz="1200" b="0" i="0" u="none" strike="noStrike" cap="none">
                <a:solidFill>
                  <a:schemeClr val="dk1"/>
                </a:solidFill>
                <a:latin typeface="Times New Roman"/>
                <a:ea typeface="Times New Roman"/>
                <a:cs typeface="Times New Roman"/>
                <a:sym typeface="Times New Roman"/>
              </a:rPr>
              <a:t> “Refrigerator and Freezer Storage” chart that shows you how to safely store foods at home. Everyone will receive one at the end of this presentation. </a:t>
            </a:r>
          </a:p>
          <a:p>
            <a:pPr marL="0" marR="0" lvl="0" indent="0" algn="l" rtl="0">
              <a:spcBef>
                <a:spcPts val="50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Those are the 4 simple steps in a nutshell . . .</a:t>
            </a:r>
          </a:p>
        </p:txBody>
      </p:sp>
    </p:spTree>
    <p:extLst>
      <p:ext uri="{BB962C8B-B14F-4D97-AF65-F5344CB8AC3E}">
        <p14:creationId xmlns:p14="http://schemas.microsoft.com/office/powerpoint/2010/main" val="9888934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03" name="Shape 203"/>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Do you remember those bad guys from the video that don’t always follow the 4 simple steps? </a:t>
            </a:r>
          </a:p>
          <a:p>
            <a:pPr marL="0" marR="0" lvl="0" indent="0" algn="l" rtl="0">
              <a:spcBef>
                <a:spcPts val="50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They are: </a:t>
            </a:r>
            <a:r>
              <a:rPr lang="en-US" sz="1200" b="0" i="1" u="none" strike="noStrike" cap="none">
                <a:solidFill>
                  <a:schemeClr val="dk1"/>
                </a:solidFill>
                <a:latin typeface="Times New Roman"/>
                <a:ea typeface="Times New Roman"/>
                <a:cs typeface="Times New Roman"/>
                <a:sym typeface="Times New Roman"/>
              </a:rPr>
              <a:t>Listeria</a:t>
            </a:r>
            <a:r>
              <a:rPr lang="en-US" sz="1200" b="0" i="0" u="none" strike="noStrike" cap="none">
                <a:solidFill>
                  <a:schemeClr val="dk1"/>
                </a:solidFill>
                <a:latin typeface="Times New Roman"/>
                <a:ea typeface="Times New Roman"/>
                <a:cs typeface="Times New Roman"/>
                <a:sym typeface="Times New Roman"/>
              </a:rPr>
              <a:t> and </a:t>
            </a:r>
            <a:r>
              <a:rPr lang="en-US" sz="1200" b="0" i="1" u="none" strike="noStrike" cap="none">
                <a:solidFill>
                  <a:schemeClr val="dk1"/>
                </a:solidFill>
                <a:latin typeface="Times New Roman"/>
                <a:ea typeface="Times New Roman"/>
                <a:cs typeface="Times New Roman"/>
                <a:sym typeface="Times New Roman"/>
              </a:rPr>
              <a:t>Toxoplasma.</a:t>
            </a:r>
            <a:r>
              <a:rPr lang="en-US" sz="1200" b="0" i="0" u="none" strike="noStrike" cap="none">
                <a:solidFill>
                  <a:schemeClr val="dk1"/>
                </a:solidFill>
                <a:latin typeface="Times New Roman"/>
                <a:ea typeface="Times New Roman"/>
                <a:cs typeface="Times New Roman"/>
                <a:sym typeface="Times New Roman"/>
              </a:rPr>
              <a:t> </a:t>
            </a:r>
          </a:p>
        </p:txBody>
      </p:sp>
    </p:spTree>
    <p:extLst>
      <p:ext uri="{BB962C8B-B14F-4D97-AF65-F5344CB8AC3E}">
        <p14:creationId xmlns:p14="http://schemas.microsoft.com/office/powerpoint/2010/main" val="42242445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11" name="Shape 211"/>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1" u="none" strike="noStrike" cap="none">
                <a:solidFill>
                  <a:schemeClr val="dk1"/>
                </a:solidFill>
                <a:latin typeface="Times New Roman"/>
                <a:ea typeface="Times New Roman"/>
                <a:cs typeface="Times New Roman"/>
                <a:sym typeface="Times New Roman"/>
              </a:rPr>
              <a:t>Listeria</a:t>
            </a:r>
            <a:r>
              <a:rPr lang="en-US" sz="1200" b="0" i="0" u="none" strike="noStrike" cap="none">
                <a:solidFill>
                  <a:schemeClr val="dk1"/>
                </a:solidFill>
                <a:latin typeface="Times New Roman"/>
                <a:ea typeface="Times New Roman"/>
                <a:cs typeface="Times New Roman"/>
                <a:sym typeface="Times New Roman"/>
              </a:rPr>
              <a:t> can jeopardize your health and the health of your baby. From the video, we know that it can grow at refrigerator temperatures, whereas most other foodborne bacteria do not.</a:t>
            </a:r>
          </a:p>
          <a:p>
            <a:pPr marL="0" marR="0" lvl="0" indent="0" algn="l" rtl="0">
              <a:spcBef>
                <a:spcPts val="50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It causes an illness called listeriosis, and infected fetuses can have intellectual disability, blindness, or paralysis. </a:t>
            </a:r>
          </a:p>
        </p:txBody>
      </p:sp>
    </p:spTree>
    <p:extLst>
      <p:ext uri="{BB962C8B-B14F-4D97-AF65-F5344CB8AC3E}">
        <p14:creationId xmlns:p14="http://schemas.microsoft.com/office/powerpoint/2010/main" val="26908878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19" name="Shape 219"/>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Did you know that pregnant women are about </a:t>
            </a:r>
            <a:r>
              <a:rPr lang="en-US" sz="1200" b="0" i="0" u="sng" strike="noStrike" cap="none">
                <a:solidFill>
                  <a:schemeClr val="dk1"/>
                </a:solidFill>
                <a:latin typeface="Times New Roman"/>
                <a:ea typeface="Times New Roman"/>
                <a:cs typeface="Times New Roman"/>
                <a:sym typeface="Times New Roman"/>
              </a:rPr>
              <a:t>10</a:t>
            </a:r>
            <a:r>
              <a:rPr lang="en-US" sz="1200" b="0" i="0" u="none" strike="noStrike" cap="none">
                <a:solidFill>
                  <a:schemeClr val="dk1"/>
                </a:solidFill>
                <a:latin typeface="Times New Roman"/>
                <a:ea typeface="Times New Roman"/>
                <a:cs typeface="Times New Roman"/>
                <a:sym typeface="Times New Roman"/>
              </a:rPr>
              <a:t> times more likely to get listeriosis than other healthy adults?</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In addition, it’s estimated that </a:t>
            </a:r>
            <a:r>
              <a:rPr lang="en-US" sz="1200" b="0" i="0" u="sng" strike="noStrike" cap="none">
                <a:solidFill>
                  <a:schemeClr val="dk1"/>
                </a:solidFill>
                <a:latin typeface="Times New Roman"/>
                <a:ea typeface="Times New Roman"/>
                <a:cs typeface="Times New Roman"/>
                <a:sym typeface="Times New Roman"/>
              </a:rPr>
              <a:t>1/6</a:t>
            </a:r>
            <a:r>
              <a:rPr lang="en-US" sz="1200" b="0" i="0" u="none" strike="noStrike" cap="none">
                <a:solidFill>
                  <a:schemeClr val="dk1"/>
                </a:solidFill>
                <a:latin typeface="Times New Roman"/>
                <a:ea typeface="Times New Roman"/>
                <a:cs typeface="Times New Roman"/>
                <a:sym typeface="Times New Roman"/>
              </a:rPr>
              <a:t> of all </a:t>
            </a:r>
            <a:r>
              <a:rPr lang="en-US" sz="1200" b="0" i="1" u="none" strike="noStrike" cap="none">
                <a:solidFill>
                  <a:schemeClr val="dk1"/>
                </a:solidFill>
                <a:latin typeface="Times New Roman"/>
                <a:ea typeface="Times New Roman"/>
                <a:cs typeface="Times New Roman"/>
                <a:sym typeface="Times New Roman"/>
              </a:rPr>
              <a:t>Listeria</a:t>
            </a:r>
            <a:r>
              <a:rPr lang="en-US" sz="1200" b="0" i="0" u="none" strike="noStrike" cap="none">
                <a:solidFill>
                  <a:schemeClr val="dk1"/>
                </a:solidFill>
                <a:latin typeface="Times New Roman"/>
                <a:ea typeface="Times New Roman"/>
                <a:cs typeface="Times New Roman"/>
                <a:sym typeface="Times New Roman"/>
              </a:rPr>
              <a:t> cases occur in pregnant women.</a:t>
            </a:r>
          </a:p>
          <a:p>
            <a:pPr marL="0" marR="0" lvl="0" indent="0" algn="l" rtl="0">
              <a:spcBef>
                <a:spcPts val="50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So how do you prevent all of this from happening?</a:t>
            </a:r>
          </a:p>
        </p:txBody>
      </p:sp>
    </p:spTree>
    <p:extLst>
      <p:ext uri="{BB962C8B-B14F-4D97-AF65-F5344CB8AC3E}">
        <p14:creationId xmlns:p14="http://schemas.microsoft.com/office/powerpoint/2010/main" val="79734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78" name="Shape 78"/>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Foodborne illness is a sickness that’s caused by a variety of harmful microorganisms or chemical contaminants.</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You can get it by eating or drinking foods or water that are contaminated with those organisms or chemicals.</a:t>
            </a:r>
          </a:p>
          <a:p>
            <a:pPr marL="0" marR="0" lvl="0" indent="0" algn="l" rtl="0">
              <a:spcBef>
                <a:spcPts val="50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During this presentation, you’ll receive a handout that tells you more about foodborne illness and how to prevent it.</a:t>
            </a:r>
          </a:p>
        </p:txBody>
      </p:sp>
    </p:spTree>
    <p:extLst>
      <p:ext uri="{BB962C8B-B14F-4D97-AF65-F5344CB8AC3E}">
        <p14:creationId xmlns:p14="http://schemas.microsoft.com/office/powerpoint/2010/main" val="22420018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txBox="1">
            <a:spLocks noGrp="1"/>
          </p:cNvSpPr>
          <p:nvPr>
            <p:ph type="body" idx="1"/>
          </p:nvPr>
        </p:nvSpPr>
        <p:spPr>
          <a:xfrm>
            <a:off x="914400" y="4343400"/>
            <a:ext cx="5029199"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Times New Roman"/>
              <a:buNone/>
            </a:pPr>
            <a:endParaRPr sz="1200" b="0" i="0" u="none" strike="noStrike" cap="none">
              <a:solidFill>
                <a:schemeClr val="dk1"/>
              </a:solidFill>
              <a:latin typeface="Times New Roman"/>
              <a:ea typeface="Times New Roman"/>
              <a:cs typeface="Times New Roman"/>
              <a:sym typeface="Times New Roman"/>
            </a:endParaRPr>
          </a:p>
        </p:txBody>
      </p:sp>
      <p:sp>
        <p:nvSpPr>
          <p:cNvPr id="227" name="Shape 2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Tree>
    <p:extLst>
      <p:ext uri="{BB962C8B-B14F-4D97-AF65-F5344CB8AC3E}">
        <p14:creationId xmlns:p14="http://schemas.microsoft.com/office/powerpoint/2010/main" val="1318007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35" name="Shape 235"/>
          <p:cNvSpPr txBox="1">
            <a:spLocks noGrp="1"/>
          </p:cNvSpPr>
          <p:nvPr>
            <p:ph type="body" idx="1"/>
          </p:nvPr>
        </p:nvSpPr>
        <p:spPr>
          <a:xfrm>
            <a:off x="914400" y="4343400"/>
            <a:ext cx="5029200" cy="4114800"/>
          </a:xfrm>
          <a:prstGeom prst="rect">
            <a:avLst/>
          </a:prstGeom>
          <a:noFill/>
          <a:ln>
            <a:noFill/>
          </a:ln>
        </p:spPr>
        <p:txBody>
          <a:bodyPr wrap="square" lIns="91425" tIns="45700" rIns="91425" bIns="45700" anchor="t" anchorCtr="0">
            <a:noAutofit/>
          </a:bodyPr>
          <a:lstStyle/>
          <a:p>
            <a:pPr marL="0" marR="0" lvl="0" indent="-69850" algn="l" rtl="0">
              <a:spcBef>
                <a:spcPts val="500"/>
              </a:spcBef>
              <a:buClr>
                <a:schemeClr val="dk1"/>
              </a:buClr>
              <a:buSzPct val="110000"/>
              <a:buFont typeface="Arial"/>
              <a:buNone/>
            </a:pPr>
            <a:r>
              <a:rPr lang="en-US" sz="1000">
                <a:solidFill>
                  <a:srgbClr val="333333"/>
                </a:solidFill>
                <a:highlight>
                  <a:srgbClr val="FFFFFF"/>
                </a:highlight>
                <a:latin typeface="Arial"/>
                <a:ea typeface="Arial"/>
                <a:cs typeface="Arial"/>
                <a:sym typeface="Arial"/>
              </a:rPr>
              <a:t>Last, but not least of these undesirables, is Toxoplasma.</a:t>
            </a:r>
          </a:p>
          <a:p>
            <a:pPr marL="0" marR="0" lvl="0" indent="-69850" algn="l" rtl="0">
              <a:spcBef>
                <a:spcPts val="500"/>
              </a:spcBef>
              <a:buClr>
                <a:schemeClr val="dk1"/>
              </a:buClr>
              <a:buSzPct val="110000"/>
              <a:buFont typeface="Arial"/>
              <a:buNone/>
            </a:pPr>
            <a:endParaRPr sz="1000">
              <a:solidFill>
                <a:srgbClr val="333333"/>
              </a:solidFill>
              <a:highlight>
                <a:srgbClr val="FFFFFF"/>
              </a:highlight>
              <a:latin typeface="Arial"/>
              <a:ea typeface="Arial"/>
              <a:cs typeface="Arial"/>
              <a:sym typeface="Arial"/>
            </a:endParaRPr>
          </a:p>
          <a:p>
            <a:pPr marL="0" marR="0" lvl="0" indent="-69850" algn="l" rtl="0">
              <a:spcBef>
                <a:spcPts val="500"/>
              </a:spcBef>
              <a:buClr>
                <a:schemeClr val="dk1"/>
              </a:buClr>
              <a:buSzPct val="110000"/>
              <a:buFont typeface="Arial"/>
              <a:buNone/>
            </a:pPr>
            <a:r>
              <a:rPr lang="en-US" sz="1000">
                <a:solidFill>
                  <a:srgbClr val="333333"/>
                </a:solidFill>
                <a:highlight>
                  <a:srgbClr val="FFFFFF"/>
                </a:highlight>
                <a:latin typeface="Arial"/>
                <a:ea typeface="Arial"/>
                <a:cs typeface="Arial"/>
                <a:sym typeface="Arial"/>
              </a:rPr>
              <a:t>This parasite causes an illness called toxoplasmosis, which can be found in cat feces, raw and undercooked meat, unwashed fruits and vegetables, and contaminated water. </a:t>
            </a:r>
          </a:p>
          <a:p>
            <a:pPr marL="0" marR="0" lvl="0" indent="-69850" algn="l" rtl="0">
              <a:spcBef>
                <a:spcPts val="500"/>
              </a:spcBef>
              <a:buClr>
                <a:schemeClr val="dk1"/>
              </a:buClr>
              <a:buSzPct val="110000"/>
              <a:buFont typeface="Arial"/>
              <a:buNone/>
            </a:pPr>
            <a:r>
              <a:rPr lang="en-US" sz="1000">
                <a:solidFill>
                  <a:srgbClr val="333333"/>
                </a:solidFill>
                <a:highlight>
                  <a:srgbClr val="FFFFFF"/>
                </a:highlight>
                <a:latin typeface="Arial"/>
                <a:ea typeface="Arial"/>
                <a:cs typeface="Arial"/>
                <a:sym typeface="Arial"/>
              </a:rPr>
              <a:t>It can also be found in dust and soil.</a:t>
            </a:r>
          </a:p>
        </p:txBody>
      </p:sp>
    </p:spTree>
    <p:extLst>
      <p:ext uri="{BB962C8B-B14F-4D97-AF65-F5344CB8AC3E}">
        <p14:creationId xmlns:p14="http://schemas.microsoft.com/office/powerpoint/2010/main" val="35320612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43" name="Shape 243"/>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457200" marR="0" lvl="1"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About </a:t>
            </a:r>
            <a:r>
              <a:rPr lang="en-US" sz="1200" b="0" i="0" u="sng" strike="noStrike" cap="none">
                <a:solidFill>
                  <a:schemeClr val="dk1"/>
                </a:solidFill>
                <a:latin typeface="Times New Roman"/>
                <a:ea typeface="Times New Roman"/>
                <a:cs typeface="Times New Roman"/>
                <a:sym typeface="Times New Roman"/>
              </a:rPr>
              <a:t>85%</a:t>
            </a:r>
            <a:r>
              <a:rPr lang="en-US" sz="1200" b="0" i="0" u="none" strike="noStrike" cap="none">
                <a:solidFill>
                  <a:schemeClr val="dk1"/>
                </a:solidFill>
                <a:latin typeface="Times New Roman"/>
                <a:ea typeface="Times New Roman"/>
                <a:cs typeface="Times New Roman"/>
                <a:sym typeface="Times New Roman"/>
              </a:rPr>
              <a:t> of pregnant women are at risk for toxoplasmosis. Every year, the parasite infects </a:t>
            </a:r>
            <a:r>
              <a:rPr lang="en-US" sz="1200" b="0" i="0" u="sng" strike="noStrike" cap="none">
                <a:solidFill>
                  <a:schemeClr val="dk1"/>
                </a:solidFill>
                <a:latin typeface="Times New Roman"/>
                <a:ea typeface="Times New Roman"/>
                <a:cs typeface="Times New Roman"/>
                <a:sym typeface="Times New Roman"/>
              </a:rPr>
              <a:t>300</a:t>
            </a:r>
            <a:r>
              <a:rPr lang="en-US" sz="1200" b="0" i="0" u="none" strike="noStrike" cap="none">
                <a:solidFill>
                  <a:schemeClr val="dk1"/>
                </a:solidFill>
                <a:latin typeface="Times New Roman"/>
                <a:ea typeface="Times New Roman"/>
                <a:cs typeface="Times New Roman"/>
                <a:sym typeface="Times New Roman"/>
              </a:rPr>
              <a:t> to </a:t>
            </a:r>
            <a:r>
              <a:rPr lang="en-US" sz="1200" b="0" i="0" u="sng" strike="noStrike" cap="none">
                <a:solidFill>
                  <a:schemeClr val="dk1"/>
                </a:solidFill>
                <a:latin typeface="Times New Roman"/>
                <a:ea typeface="Times New Roman"/>
                <a:cs typeface="Times New Roman"/>
                <a:sym typeface="Times New Roman"/>
              </a:rPr>
              <a:t>4,000</a:t>
            </a:r>
            <a:r>
              <a:rPr lang="en-US" sz="1200" b="0" i="0" u="none" strike="noStrike" cap="none">
                <a:solidFill>
                  <a:schemeClr val="dk1"/>
                </a:solidFill>
                <a:latin typeface="Times New Roman"/>
                <a:ea typeface="Times New Roman"/>
                <a:cs typeface="Times New Roman"/>
                <a:sym typeface="Times New Roman"/>
              </a:rPr>
              <a:t> fetuses. </a:t>
            </a:r>
            <a:r>
              <a:rPr lang="en-US" sz="2400" b="0" i="0" u="none" strike="noStrike" cap="none">
                <a:solidFill>
                  <a:schemeClr val="dk1"/>
                </a:solidFill>
                <a:latin typeface="Times New Roman"/>
                <a:ea typeface="Times New Roman"/>
                <a:cs typeface="Times New Roman"/>
                <a:sym typeface="Times New Roman"/>
              </a:rPr>
              <a:t>50% of Toxoplasmosis cases are acquired from food. </a:t>
            </a:r>
          </a:p>
          <a:p>
            <a:pPr marL="0" marR="0" lvl="0" indent="0" algn="l" rtl="0">
              <a:spcBef>
                <a:spcPts val="50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Infected babies can suffer hearing loss, intellectual disability, and blindness. Children born infected with </a:t>
            </a:r>
            <a:r>
              <a:rPr lang="en-US" sz="1200" b="0" i="1" u="none" strike="noStrike" cap="none">
                <a:solidFill>
                  <a:schemeClr val="dk1"/>
                </a:solidFill>
                <a:latin typeface="Times New Roman"/>
                <a:ea typeface="Times New Roman"/>
                <a:cs typeface="Times New Roman"/>
                <a:sym typeface="Times New Roman"/>
              </a:rPr>
              <a:t>Toxoplasma</a:t>
            </a:r>
            <a:r>
              <a:rPr lang="en-US" sz="1200" b="0" i="0" u="none" strike="noStrike" cap="none">
                <a:solidFill>
                  <a:schemeClr val="dk1"/>
                </a:solidFill>
                <a:latin typeface="Times New Roman"/>
                <a:ea typeface="Times New Roman"/>
                <a:cs typeface="Times New Roman"/>
                <a:sym typeface="Times New Roman"/>
              </a:rPr>
              <a:t> can require years of special care, including special education and opthalmology visits.</a:t>
            </a:r>
          </a:p>
        </p:txBody>
      </p:sp>
    </p:spTree>
    <p:extLst>
      <p:ext uri="{BB962C8B-B14F-4D97-AF65-F5344CB8AC3E}">
        <p14:creationId xmlns:p14="http://schemas.microsoft.com/office/powerpoint/2010/main" val="12508719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51" name="Shape 251"/>
          <p:cNvSpPr txBox="1">
            <a:spLocks noGrp="1"/>
          </p:cNvSpPr>
          <p:nvPr>
            <p:ph type="body" idx="1"/>
          </p:nvPr>
        </p:nvSpPr>
        <p:spPr>
          <a:xfrm>
            <a:off x="914400" y="4343400"/>
            <a:ext cx="5029200" cy="4114800"/>
          </a:xfrm>
          <a:prstGeom prst="rect">
            <a:avLst/>
          </a:prstGeom>
          <a:noFill/>
          <a:ln>
            <a:noFill/>
          </a:ln>
        </p:spPr>
        <p:txBody>
          <a:bodyPr wrap="square" lIns="91425" tIns="45700" rIns="91425" bIns="45700" anchor="t" anchorCtr="0">
            <a:noAutofit/>
          </a:bodyPr>
          <a:lstStyle/>
          <a:p>
            <a:pPr marL="0" marR="0" lvl="0" indent="-69850" algn="l" rtl="0">
              <a:spcBef>
                <a:spcPts val="500"/>
              </a:spcBef>
              <a:buClr>
                <a:schemeClr val="dk1"/>
              </a:buClr>
              <a:buSzPct val="110000"/>
              <a:buFont typeface="Arial"/>
              <a:buNone/>
            </a:pPr>
            <a:r>
              <a:rPr lang="en-US" sz="1000">
                <a:solidFill>
                  <a:srgbClr val="333333"/>
                </a:solidFill>
                <a:highlight>
                  <a:srgbClr val="FFFFFF"/>
                </a:highlight>
                <a:latin typeface="Arial"/>
                <a:ea typeface="Arial"/>
                <a:cs typeface="Arial"/>
                <a:sym typeface="Arial"/>
              </a:rPr>
              <a:t>A few simple steps is all it takes . . .</a:t>
            </a:r>
          </a:p>
          <a:p>
            <a:pPr marL="0" marR="0" lvl="0" indent="-69850" algn="l" rtl="0">
              <a:spcBef>
                <a:spcPts val="500"/>
              </a:spcBef>
              <a:buClr>
                <a:schemeClr val="dk1"/>
              </a:buClr>
              <a:buSzPct val="110000"/>
              <a:buFont typeface="Arial"/>
              <a:buNone/>
            </a:pPr>
            <a:endParaRPr sz="1000">
              <a:solidFill>
                <a:srgbClr val="333333"/>
              </a:solidFill>
              <a:highlight>
                <a:srgbClr val="FFFFFF"/>
              </a:highlight>
              <a:latin typeface="Arial"/>
              <a:ea typeface="Arial"/>
              <a:cs typeface="Arial"/>
              <a:sym typeface="Arial"/>
            </a:endParaRPr>
          </a:p>
          <a:p>
            <a:pPr marL="0" marR="0" lvl="0" indent="-69850" algn="l" rtl="0">
              <a:spcBef>
                <a:spcPts val="500"/>
              </a:spcBef>
              <a:buClr>
                <a:schemeClr val="dk1"/>
              </a:buClr>
              <a:buSzPct val="110000"/>
              <a:buFont typeface="Arial"/>
              <a:buNone/>
            </a:pPr>
            <a:r>
              <a:rPr lang="en-US" sz="1000">
                <a:solidFill>
                  <a:srgbClr val="333333"/>
                </a:solidFill>
                <a:highlight>
                  <a:srgbClr val="FFFFFF"/>
                </a:highlight>
                <a:latin typeface="Arial"/>
                <a:ea typeface="Arial"/>
                <a:cs typeface="Arial"/>
                <a:sym typeface="Arial"/>
              </a:rPr>
              <a:t>If possible, have someone else change the litter box. If you have to clean it, wear disposable gloves and wash your hands thoroughly with warm water and soap afterwards.</a:t>
            </a:r>
          </a:p>
          <a:p>
            <a:pPr marL="0" marR="0" lvl="0" indent="-69850" algn="l" rtl="0">
              <a:spcBef>
                <a:spcPts val="500"/>
              </a:spcBef>
              <a:buClr>
                <a:schemeClr val="dk1"/>
              </a:buClr>
              <a:buSzPct val="110000"/>
              <a:buFont typeface="Arial"/>
              <a:buNone/>
            </a:pPr>
            <a:r>
              <a:rPr lang="en-US" sz="1000">
                <a:solidFill>
                  <a:srgbClr val="333333"/>
                </a:solidFill>
                <a:highlight>
                  <a:srgbClr val="FFFFFF"/>
                </a:highlight>
                <a:latin typeface="Arial"/>
                <a:ea typeface="Arial"/>
                <a:cs typeface="Arial"/>
                <a:sym typeface="Arial"/>
              </a:rPr>
              <a:t>Change the litter box daily because the parasite doesn’t become infectious until one to five days after it’s shed in the cat’s feces.</a:t>
            </a:r>
          </a:p>
          <a:p>
            <a:pPr marL="0" marR="0" lvl="0" indent="-69850" algn="l" rtl="0">
              <a:spcBef>
                <a:spcPts val="500"/>
              </a:spcBef>
              <a:buClr>
                <a:schemeClr val="dk1"/>
              </a:buClr>
              <a:buSzPct val="110000"/>
              <a:buFont typeface="Arial"/>
              <a:buNone/>
            </a:pPr>
            <a:r>
              <a:rPr lang="en-US" sz="1000">
                <a:solidFill>
                  <a:srgbClr val="333333"/>
                </a:solidFill>
                <a:highlight>
                  <a:srgbClr val="FFFFFF"/>
                </a:highlight>
                <a:latin typeface="Arial"/>
                <a:ea typeface="Arial"/>
                <a:cs typeface="Arial"/>
                <a:sym typeface="Arial"/>
              </a:rPr>
              <a:t>Feed your cat commercial dry or canned food. Never feed it raw meat because the parasite can be found in raw or undercooked meat.</a:t>
            </a:r>
          </a:p>
          <a:p>
            <a:pPr marL="0" marR="0" lvl="0" indent="-69850" algn="l" rtl="0">
              <a:spcBef>
                <a:spcPts val="500"/>
              </a:spcBef>
              <a:buClr>
                <a:schemeClr val="dk1"/>
              </a:buClr>
              <a:buSzPct val="110000"/>
              <a:buFont typeface="Arial"/>
              <a:buNone/>
            </a:pPr>
            <a:r>
              <a:rPr lang="en-US" sz="1000">
                <a:solidFill>
                  <a:srgbClr val="333333"/>
                </a:solidFill>
                <a:highlight>
                  <a:srgbClr val="FFFFFF"/>
                </a:highlight>
                <a:latin typeface="Arial"/>
                <a:ea typeface="Arial"/>
                <a:cs typeface="Arial"/>
                <a:sym typeface="Arial"/>
              </a:rPr>
              <a:t>Cover outdoor sandboxes to prevent cats from using them as litter boxes.</a:t>
            </a:r>
          </a:p>
          <a:p>
            <a:pPr marL="0" marR="0" lvl="0" indent="-69850" algn="l" rtl="0">
              <a:spcBef>
                <a:spcPts val="500"/>
              </a:spcBef>
              <a:buClr>
                <a:schemeClr val="dk1"/>
              </a:buClr>
              <a:buSzPct val="110000"/>
              <a:buFont typeface="Arial"/>
              <a:buNone/>
            </a:pPr>
            <a:r>
              <a:rPr lang="en-US" sz="1000">
                <a:solidFill>
                  <a:srgbClr val="333333"/>
                </a:solidFill>
                <a:highlight>
                  <a:srgbClr val="FFFFFF"/>
                </a:highlight>
                <a:latin typeface="Arial"/>
                <a:ea typeface="Arial"/>
                <a:cs typeface="Arial"/>
                <a:sym typeface="Arial"/>
              </a:rPr>
              <a:t>Keep indoor cats indoors. Be especially cautious if outdoor cats are brought indoors.</a:t>
            </a:r>
          </a:p>
          <a:p>
            <a:pPr marL="0" marR="0" lvl="0" indent="0" algn="l" rtl="0">
              <a:spcBef>
                <a:spcPts val="500"/>
              </a:spcBef>
              <a:buClr>
                <a:schemeClr val="dk1"/>
              </a:buClr>
              <a:buSzPct val="25000"/>
              <a:buFont typeface="Times New Roman"/>
              <a:buNone/>
            </a:pPr>
            <a:r>
              <a:rPr lang="en-US" sz="1000">
                <a:solidFill>
                  <a:srgbClr val="333333"/>
                </a:solidFill>
                <a:highlight>
                  <a:srgbClr val="FFFFFF"/>
                </a:highlight>
                <a:latin typeface="Arial"/>
                <a:ea typeface="Arial"/>
                <a:cs typeface="Arial"/>
                <a:sym typeface="Arial"/>
              </a:rPr>
              <a:t>Don’t get a new cat while you’re pregnant.</a:t>
            </a:r>
          </a:p>
        </p:txBody>
      </p:sp>
    </p:spTree>
    <p:extLst>
      <p:ext uri="{BB962C8B-B14F-4D97-AF65-F5344CB8AC3E}">
        <p14:creationId xmlns:p14="http://schemas.microsoft.com/office/powerpoint/2010/main" val="6000898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59" name="Shape 259"/>
          <p:cNvSpPr txBox="1">
            <a:spLocks noGrp="1"/>
          </p:cNvSpPr>
          <p:nvPr>
            <p:ph type="body" idx="1"/>
          </p:nvPr>
        </p:nvSpPr>
        <p:spPr>
          <a:xfrm>
            <a:off x="914400" y="4343400"/>
            <a:ext cx="5029200" cy="4114800"/>
          </a:xfrm>
          <a:prstGeom prst="rect">
            <a:avLst/>
          </a:prstGeom>
          <a:noFill/>
          <a:ln>
            <a:noFill/>
          </a:ln>
        </p:spPr>
        <p:txBody>
          <a:bodyPr wrap="square" lIns="91425" tIns="45700" rIns="91425" bIns="45700" anchor="t" anchorCtr="0">
            <a:noAutofit/>
          </a:bodyPr>
          <a:lstStyle/>
          <a:p>
            <a:pPr marL="0" marR="0" lvl="0" indent="-69850" algn="l" rtl="0">
              <a:spcBef>
                <a:spcPts val="500"/>
              </a:spcBef>
              <a:buClr>
                <a:schemeClr val="dk1"/>
              </a:buClr>
              <a:buSzPct val="110000"/>
              <a:buFont typeface="Arial"/>
              <a:buNone/>
            </a:pPr>
            <a:r>
              <a:rPr lang="en-US" sz="1000">
                <a:solidFill>
                  <a:srgbClr val="333333"/>
                </a:solidFill>
                <a:highlight>
                  <a:srgbClr val="FFFFFF"/>
                </a:highlight>
                <a:latin typeface="Arial"/>
                <a:ea typeface="Arial"/>
                <a:cs typeface="Arial"/>
                <a:sym typeface="Arial"/>
              </a:rPr>
              <a:t>Remember these 3 simple steps: Clean, Separate, and Cook.</a:t>
            </a:r>
          </a:p>
          <a:p>
            <a:pPr marL="0" marR="0" lvl="0" indent="-69850" algn="l" rtl="0">
              <a:spcBef>
                <a:spcPts val="500"/>
              </a:spcBef>
              <a:buClr>
                <a:schemeClr val="dk1"/>
              </a:buClr>
              <a:buSzPct val="110000"/>
              <a:buFont typeface="Arial"/>
              <a:buNone/>
            </a:pPr>
            <a:endParaRPr sz="1000">
              <a:solidFill>
                <a:srgbClr val="333333"/>
              </a:solidFill>
              <a:highlight>
                <a:srgbClr val="FFFFFF"/>
              </a:highlight>
              <a:latin typeface="Arial"/>
              <a:ea typeface="Arial"/>
              <a:cs typeface="Arial"/>
              <a:sym typeface="Arial"/>
            </a:endParaRPr>
          </a:p>
          <a:p>
            <a:pPr marL="0" marR="0" lvl="0" indent="-69850" algn="l" rtl="0">
              <a:spcBef>
                <a:spcPts val="500"/>
              </a:spcBef>
              <a:buClr>
                <a:schemeClr val="dk1"/>
              </a:buClr>
              <a:buSzPct val="110000"/>
              <a:buFont typeface="Arial"/>
              <a:buNone/>
            </a:pPr>
            <a:r>
              <a:rPr lang="en-US" sz="1000">
                <a:solidFill>
                  <a:srgbClr val="333333"/>
                </a:solidFill>
                <a:highlight>
                  <a:srgbClr val="FFFFFF"/>
                </a:highlight>
                <a:latin typeface="Arial"/>
                <a:ea typeface="Arial"/>
                <a:cs typeface="Arial"/>
                <a:sym typeface="Arial"/>
              </a:rPr>
              <a:t>Toxoplasma can be found on unwashed fruits and vegetables, so be sure to clean/rinse them thoroughly under running water before eating them.</a:t>
            </a:r>
          </a:p>
          <a:p>
            <a:pPr marL="0" marR="0" lvl="0" indent="-69850" algn="l" rtl="0">
              <a:spcBef>
                <a:spcPts val="500"/>
              </a:spcBef>
              <a:buClr>
                <a:schemeClr val="dk1"/>
              </a:buClr>
              <a:buSzPct val="110000"/>
              <a:buFont typeface="Arial"/>
              <a:buNone/>
            </a:pPr>
            <a:endParaRPr sz="1000">
              <a:solidFill>
                <a:srgbClr val="333333"/>
              </a:solidFill>
              <a:highlight>
                <a:srgbClr val="FFFFFF"/>
              </a:highlight>
              <a:latin typeface="Arial"/>
              <a:ea typeface="Arial"/>
              <a:cs typeface="Arial"/>
              <a:sym typeface="Arial"/>
            </a:endParaRPr>
          </a:p>
          <a:p>
            <a:pPr marL="0" marR="0" lvl="0" indent="-69850" algn="l" rtl="0">
              <a:spcBef>
                <a:spcPts val="500"/>
              </a:spcBef>
              <a:buClr>
                <a:schemeClr val="dk1"/>
              </a:buClr>
              <a:buSzPct val="110000"/>
              <a:buFont typeface="Arial"/>
              <a:buNone/>
            </a:pPr>
            <a:r>
              <a:rPr lang="en-US" sz="1000">
                <a:solidFill>
                  <a:srgbClr val="333333"/>
                </a:solidFill>
                <a:highlight>
                  <a:srgbClr val="FFFFFF"/>
                </a:highlight>
                <a:latin typeface="Arial"/>
                <a:ea typeface="Arial"/>
                <a:cs typeface="Arial"/>
                <a:sym typeface="Arial"/>
              </a:rPr>
              <a:t>Toxoplasma can also be found in raw and undercooked meat, so keep these raw foods separate from ready-to-eat foods. Also, cook meat thoroughly. Use a food thermometer to check. </a:t>
            </a:r>
          </a:p>
          <a:p>
            <a:pPr marL="0" marR="0" lvl="0" indent="-69850" algn="l" rtl="0">
              <a:spcBef>
                <a:spcPts val="500"/>
              </a:spcBef>
              <a:buClr>
                <a:schemeClr val="dk1"/>
              </a:buClr>
              <a:buSzPct val="110000"/>
              <a:buFont typeface="Arial"/>
              <a:buNone/>
            </a:pPr>
            <a:endParaRPr sz="1000">
              <a:solidFill>
                <a:srgbClr val="333333"/>
              </a:solidFill>
              <a:highlight>
                <a:srgbClr val="FFFFFF"/>
              </a:highlight>
              <a:latin typeface="Arial"/>
              <a:ea typeface="Arial"/>
              <a:cs typeface="Arial"/>
              <a:sym typeface="Arial"/>
            </a:endParaRPr>
          </a:p>
          <a:p>
            <a:pPr marL="0" marR="0" lvl="0" indent="-69850" algn="l" rtl="0">
              <a:spcBef>
                <a:spcPts val="500"/>
              </a:spcBef>
              <a:buClr>
                <a:schemeClr val="dk1"/>
              </a:buClr>
              <a:buSzPct val="110000"/>
              <a:buFont typeface="Arial"/>
              <a:buNone/>
            </a:pPr>
            <a:r>
              <a:rPr lang="en-US" sz="1000">
                <a:solidFill>
                  <a:srgbClr val="333333"/>
                </a:solidFill>
                <a:highlight>
                  <a:srgbClr val="FFFFFF"/>
                </a:highlight>
                <a:latin typeface="Arial"/>
                <a:ea typeface="Arial"/>
                <a:cs typeface="Arial"/>
                <a:sym typeface="Arial"/>
              </a:rPr>
              <a:t>One last reminder: Don’t drink untreated water, particularly when traveling in less-developed countries.</a:t>
            </a:r>
          </a:p>
          <a:p>
            <a:pPr marL="0" marR="0" lvl="0" indent="0" algn="l" rtl="0">
              <a:spcBef>
                <a:spcPts val="500"/>
              </a:spcBef>
              <a:buClr>
                <a:schemeClr val="dk1"/>
              </a:buClr>
              <a:buSzPct val="25000"/>
              <a:buFont typeface="Times New Roman"/>
              <a:buNone/>
            </a:pPr>
            <a:endParaRPr/>
          </a:p>
        </p:txBody>
      </p:sp>
    </p:spTree>
    <p:extLst>
      <p:ext uri="{BB962C8B-B14F-4D97-AF65-F5344CB8AC3E}">
        <p14:creationId xmlns:p14="http://schemas.microsoft.com/office/powerpoint/2010/main" val="19587072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Shape 2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68" name="Shape 268"/>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Folic acid is a B vitamin that can help prevent neural tube defects in the fetus when taken </a:t>
            </a:r>
            <a:r>
              <a:rPr lang="en-US" sz="1200" b="0" i="1" u="none" strike="noStrike" cap="none">
                <a:solidFill>
                  <a:schemeClr val="dk1"/>
                </a:solidFill>
                <a:latin typeface="Times New Roman"/>
                <a:ea typeface="Times New Roman"/>
                <a:cs typeface="Times New Roman"/>
                <a:sym typeface="Times New Roman"/>
              </a:rPr>
              <a:t>before</a:t>
            </a:r>
            <a:r>
              <a:rPr lang="en-US" sz="1200" b="0" i="0" u="none" strike="noStrike" cap="none">
                <a:solidFill>
                  <a:schemeClr val="dk1"/>
                </a:solidFill>
                <a:latin typeface="Times New Roman"/>
                <a:ea typeface="Times New Roman"/>
                <a:cs typeface="Times New Roman"/>
                <a:sym typeface="Times New Roman"/>
              </a:rPr>
              <a:t> and </a:t>
            </a:r>
            <a:r>
              <a:rPr lang="en-US" sz="1200" b="0" i="1" u="none" strike="noStrike" cap="none">
                <a:solidFill>
                  <a:schemeClr val="dk1"/>
                </a:solidFill>
                <a:latin typeface="Times New Roman"/>
                <a:ea typeface="Times New Roman"/>
                <a:cs typeface="Times New Roman"/>
                <a:sym typeface="Times New Roman"/>
              </a:rPr>
              <a:t>during</a:t>
            </a:r>
            <a:r>
              <a:rPr lang="en-US" sz="1200" b="0" i="0" u="none" strike="noStrike" cap="none">
                <a:solidFill>
                  <a:schemeClr val="dk1"/>
                </a:solidFill>
                <a:latin typeface="Times New Roman"/>
                <a:ea typeface="Times New Roman"/>
                <a:cs typeface="Times New Roman"/>
                <a:sym typeface="Times New Roman"/>
              </a:rPr>
              <a:t> pregnancy. </a:t>
            </a:r>
          </a:p>
          <a:p>
            <a:pPr marL="0" marR="0" lvl="0" indent="0" algn="l" rtl="0">
              <a:spcBef>
                <a:spcPts val="0"/>
              </a:spcBef>
              <a:spcAft>
                <a:spcPts val="0"/>
              </a:spcAft>
              <a:buClr>
                <a:schemeClr val="dk1"/>
              </a:buClr>
              <a:buSzPct val="25000"/>
              <a:buFont typeface="Times New Roman"/>
              <a:buNone/>
            </a:pPr>
            <a:endParaRPr sz="1200" b="0" i="0" u="none" strike="noStrike" cap="none">
              <a:solidFill>
                <a:schemeClr val="dk1"/>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You can also get adequate levels of folic acid by eating: Leafy, dark green vegetables, legumes (dried beans and peas), citrus fruits and juices, most berries, whole grains, breakfast cereals, or fortified corn mesa. </a:t>
            </a:r>
          </a:p>
          <a:p>
            <a:pPr marL="0" marR="0" lvl="0" indent="0" algn="l" rtl="0">
              <a:spcBef>
                <a:spcPts val="0"/>
              </a:spcBef>
              <a:spcAft>
                <a:spcPts val="0"/>
              </a:spcAft>
              <a:buClr>
                <a:schemeClr val="dk1"/>
              </a:buClr>
              <a:buSzPct val="25000"/>
              <a:buFont typeface="Times New Roman"/>
              <a:buNone/>
            </a:pPr>
            <a:endParaRPr sz="1200" b="0" i="0" u="none" strike="noStrike" cap="none">
              <a:solidFill>
                <a:schemeClr val="dk1"/>
              </a:solidFill>
              <a:latin typeface="Times New Roman"/>
              <a:ea typeface="Times New Roman"/>
              <a:cs typeface="Times New Roman"/>
              <a:sym typeface="Times New Roman"/>
            </a:endParaRPr>
          </a:p>
          <a:p>
            <a:pPr marL="0" marR="0" lvl="0" indent="0" algn="l" rtl="0">
              <a:spcBef>
                <a:spcPts val="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In addition, women can get this essential vitamin by taking dietary supplements containing folic acid. See your doctor or healthcare provider for advice.</a:t>
            </a:r>
          </a:p>
        </p:txBody>
      </p:sp>
    </p:spTree>
    <p:extLst>
      <p:ext uri="{BB962C8B-B14F-4D97-AF65-F5344CB8AC3E}">
        <p14:creationId xmlns:p14="http://schemas.microsoft.com/office/powerpoint/2010/main" val="22880147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79" name="Shape 279"/>
          <p:cNvSpPr txBox="1">
            <a:spLocks noGrp="1"/>
          </p:cNvSpPr>
          <p:nvPr>
            <p:ph type="body" idx="1"/>
          </p:nvPr>
        </p:nvSpPr>
        <p:spPr>
          <a:xfrm>
            <a:off x="914400" y="4343400"/>
            <a:ext cx="5029200"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Fish and other protein-rich foods have nutrients that can help your child’s growth and development. </a:t>
            </a:r>
          </a:p>
          <a:p>
            <a:pPr marL="0" marR="0" lvl="0" indent="0" algn="l" rtl="0">
              <a:spcBef>
                <a:spcPts val="0"/>
              </a:spcBef>
              <a:spcAft>
                <a:spcPts val="0"/>
              </a:spcAft>
              <a:buClr>
                <a:schemeClr val="dk1"/>
              </a:buClr>
              <a:buSzPct val="25000"/>
              <a:buFont typeface="Times New Roman"/>
              <a:buNone/>
            </a:pPr>
            <a:endParaRPr sz="1200" b="0" i="0" u="none" strike="noStrike" cap="none">
              <a:solidFill>
                <a:schemeClr val="dk1"/>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Pregnant and breastfeeding women should eat 2 to 3 servings a week from the “Best Choices” list OR 1 serving from the “Good Choices” list online at www.fda.gov/fishdvice. </a:t>
            </a:r>
          </a:p>
          <a:p>
            <a:pPr marL="0" marR="0" lvl="0" indent="0" algn="l" rtl="0">
              <a:spcBef>
                <a:spcPts val="0"/>
              </a:spcBef>
              <a:spcAft>
                <a:spcPts val="0"/>
              </a:spcAft>
              <a:buClr>
                <a:schemeClr val="dk1"/>
              </a:buClr>
              <a:buSzPct val="25000"/>
              <a:buFont typeface="Times New Roman"/>
              <a:buNone/>
            </a:pPr>
            <a:endParaRPr sz="1200" b="0" i="0" u="none" strike="noStrike" cap="none">
              <a:solidFill>
                <a:schemeClr val="dk1"/>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Pregnant and breastfeeding women should avoid eating king mackerel, marlin, orange roughy, shark, swordfish tilefish from the Gulf of Mexico, and tuna (bigeye). </a:t>
            </a:r>
          </a:p>
          <a:p>
            <a:pPr marL="0" marR="0" lvl="0" indent="0" algn="l" rtl="0">
              <a:spcBef>
                <a:spcPts val="0"/>
              </a:spcBef>
              <a:spcAft>
                <a:spcPts val="0"/>
              </a:spcAft>
              <a:buClr>
                <a:schemeClr val="dk1"/>
              </a:buClr>
              <a:buSzPct val="25000"/>
              <a:buFont typeface="Times New Roman"/>
              <a:buNone/>
            </a:pPr>
            <a:endParaRPr sz="1200" b="0" i="0" u="none" strike="noStrike" cap="none">
              <a:solidFill>
                <a:schemeClr val="dk1"/>
              </a:solidFill>
              <a:latin typeface="Times New Roman"/>
              <a:ea typeface="Times New Roman"/>
              <a:cs typeface="Times New Roman"/>
              <a:sym typeface="Times New Roman"/>
            </a:endParaRPr>
          </a:p>
          <a:p>
            <a:pPr marL="0" marR="0" lvl="0" indent="0" algn="l" rtl="0">
              <a:spcBef>
                <a:spcPts val="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In 2017, FDA and EPA updated fish consumption advice for women who are or may become pregnant. The new advice is intended to promote the health benefits of fish consumption and to minimize exposure to potential contaminants in fish.</a:t>
            </a:r>
          </a:p>
        </p:txBody>
      </p:sp>
    </p:spTree>
    <p:extLst>
      <p:ext uri="{BB962C8B-B14F-4D97-AF65-F5344CB8AC3E}">
        <p14:creationId xmlns:p14="http://schemas.microsoft.com/office/powerpoint/2010/main" val="41065749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Shape 2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87" name="Shape 287"/>
          <p:cNvSpPr txBox="1">
            <a:spLocks noGrp="1"/>
          </p:cNvSpPr>
          <p:nvPr>
            <p:ph type="body" idx="1"/>
          </p:nvPr>
        </p:nvSpPr>
        <p:spPr>
          <a:xfrm>
            <a:off x="914400" y="4343400"/>
            <a:ext cx="5029200" cy="4114800"/>
          </a:xfrm>
          <a:prstGeom prst="rect">
            <a:avLst/>
          </a:prstGeom>
          <a:noFill/>
          <a:ln>
            <a:noFill/>
          </a:ln>
        </p:spPr>
        <p:txBody>
          <a:bodyPr wrap="square" lIns="91425" tIns="45700" rIns="91425" bIns="45700" anchor="t" anchorCtr="0">
            <a:noAutofit/>
          </a:bodyPr>
          <a:lstStyle/>
          <a:p>
            <a:pPr marL="0" marR="0" lvl="0" indent="0" algn="l" rtl="0">
              <a:spcBef>
                <a:spcPts val="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Based on the FDA’s findings regarding inorganic arsenic in rice, it would be wise for pregnant women to consume a variety of foods, including varied grains (such as wheat, oats, and barley), for good nutrition.</a:t>
            </a:r>
          </a:p>
        </p:txBody>
      </p:sp>
    </p:spTree>
    <p:extLst>
      <p:ext uri="{BB962C8B-B14F-4D97-AF65-F5344CB8AC3E}">
        <p14:creationId xmlns:p14="http://schemas.microsoft.com/office/powerpoint/2010/main" val="40886382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Shape 2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95" name="Shape 295"/>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Those are the basic steps to take to keep you and your baby safe. Now, you may be wondering, what if . . .</a:t>
            </a:r>
          </a:p>
          <a:p>
            <a:pPr marL="0" marR="0" lvl="0" indent="0" algn="l" rtl="0">
              <a:spcBef>
                <a:spcPts val="600"/>
              </a:spcBef>
              <a:spcAft>
                <a:spcPts val="0"/>
              </a:spcAft>
              <a:buClr>
                <a:schemeClr val="dk1"/>
              </a:buClr>
              <a:buSzPct val="100000"/>
              <a:buFont typeface="Times New Roman"/>
              <a:buChar char="•"/>
            </a:pPr>
            <a:r>
              <a:rPr lang="en-US" sz="1800" b="0" i="0" u="none" strike="noStrike" cap="none">
                <a:solidFill>
                  <a:schemeClr val="dk1"/>
                </a:solidFill>
                <a:latin typeface="Times New Roman"/>
                <a:ea typeface="Times New Roman"/>
                <a:cs typeface="Times New Roman"/>
                <a:sym typeface="Times New Roman"/>
              </a:rPr>
              <a:t> </a:t>
            </a:r>
            <a:r>
              <a:rPr lang="en-US" sz="1600" b="0" i="0" u="sng" strike="noStrike" cap="none">
                <a:solidFill>
                  <a:schemeClr val="dk1"/>
                </a:solidFill>
                <a:latin typeface="Times New Roman"/>
                <a:ea typeface="Times New Roman"/>
                <a:cs typeface="Times New Roman"/>
                <a:sym typeface="Times New Roman"/>
              </a:rPr>
              <a:t>You haven’t been handling foods carefully?</a:t>
            </a:r>
            <a:r>
              <a:rPr lang="en-US" sz="1600" b="0" i="0" u="none" strike="noStrike" cap="none">
                <a:solidFill>
                  <a:schemeClr val="dk1"/>
                </a:solidFill>
                <a:latin typeface="Times New Roman"/>
                <a:ea typeface="Times New Roman"/>
                <a:cs typeface="Times New Roman"/>
                <a:sym typeface="Times New Roman"/>
              </a:rPr>
              <a:t> </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Now you know to start following good food safety practices. But, if you do have health concerns, see your doctor or healthcare provider.</a:t>
            </a:r>
          </a:p>
          <a:p>
            <a:pPr marL="0" marR="0" lvl="0" indent="0" algn="l" rtl="0">
              <a:spcBef>
                <a:spcPts val="600"/>
              </a:spcBef>
              <a:spcAft>
                <a:spcPts val="0"/>
              </a:spcAft>
              <a:buClr>
                <a:schemeClr val="dk1"/>
              </a:buClr>
              <a:buSzPct val="100000"/>
              <a:buFont typeface="Times New Roman"/>
              <a:buChar char="•"/>
            </a:pPr>
            <a:r>
              <a:rPr lang="en-US" sz="1800" b="0" i="0" u="none" strike="noStrike" cap="none">
                <a:solidFill>
                  <a:schemeClr val="dk1"/>
                </a:solidFill>
                <a:latin typeface="Times New Roman"/>
                <a:ea typeface="Times New Roman"/>
                <a:cs typeface="Times New Roman"/>
                <a:sym typeface="Times New Roman"/>
              </a:rPr>
              <a:t> </a:t>
            </a:r>
            <a:r>
              <a:rPr lang="en-US" sz="1600" b="0" i="0" u="sng" strike="noStrike" cap="none">
                <a:solidFill>
                  <a:schemeClr val="dk1"/>
                </a:solidFill>
                <a:latin typeface="Times New Roman"/>
                <a:ea typeface="Times New Roman"/>
                <a:cs typeface="Times New Roman"/>
                <a:sym typeface="Times New Roman"/>
              </a:rPr>
              <a:t>You’re careful, but still get foodborne illness?</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Again, don’t worry, but see your doctor or healthcare provider immediately if you experience any of the symptoms we discussed earlier — or if you may have been exposed, but you’re just not sure. If you have foodborne illness, he or she may prescribe antibiotics that are safe to use in pregnancy to get rid of your infection and prevent infection of your unborn or newborn. </a:t>
            </a:r>
          </a:p>
          <a:p>
            <a:pPr marL="0" marR="0" lvl="0" indent="0" algn="l" rtl="0">
              <a:spcBef>
                <a:spcPts val="50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And, if you become ill after eating out, also call your local health department, so they can investigate to see if there’s a serious foodborne illness outbreak in the area.</a:t>
            </a:r>
          </a:p>
        </p:txBody>
      </p:sp>
    </p:spTree>
    <p:extLst>
      <p:ext uri="{BB962C8B-B14F-4D97-AF65-F5344CB8AC3E}">
        <p14:creationId xmlns:p14="http://schemas.microsoft.com/office/powerpoint/2010/main" val="3169138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Shape 3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03" name="Shape 303"/>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Remember this important thing: after you’ve had your baby, preventing foodborne illness is still important to your whole family. Start good food safety practices now, so they become a lifetime habit! </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If you have questions about food safety, </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Visit the FDA’s </a:t>
            </a:r>
            <a:r>
              <a:rPr lang="en-US" sz="1200" b="0" i="0" u="sng" strike="noStrike" cap="none">
                <a:solidFill>
                  <a:schemeClr val="dk1"/>
                </a:solidFill>
                <a:latin typeface="Times New Roman"/>
                <a:ea typeface="Times New Roman"/>
                <a:cs typeface="Times New Roman"/>
                <a:sym typeface="Times New Roman"/>
              </a:rPr>
              <a:t>Food Safety for Moms-to-Be Web site</a:t>
            </a:r>
            <a:r>
              <a:rPr lang="en-US" sz="1200" b="0" i="0" u="none" strike="noStrike" cap="none">
                <a:solidFill>
                  <a:schemeClr val="dk1"/>
                </a:solidFill>
                <a:latin typeface="Times New Roman"/>
                <a:ea typeface="Times New Roman"/>
                <a:cs typeface="Times New Roman"/>
                <a:sym typeface="Times New Roman"/>
              </a:rPr>
              <a:t> at:</a:t>
            </a:r>
            <a:r>
              <a:rPr lang="en-US" sz="1200" b="0" i="0" u="sng" strike="noStrike" cap="none">
                <a:solidFill>
                  <a:schemeClr val="dk1"/>
                </a:solidFill>
                <a:latin typeface="Times New Roman"/>
                <a:ea typeface="Times New Roman"/>
                <a:cs typeface="Times New Roman"/>
                <a:sym typeface="Times New Roman"/>
              </a:rPr>
              <a:t> www.fda.gov/pregnancyfoodsafety</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Or call the FDA’s toll-free </a:t>
            </a:r>
            <a:r>
              <a:rPr lang="en-US" sz="1200" b="0" i="0" u="sng" strike="noStrike" cap="none">
                <a:solidFill>
                  <a:schemeClr val="dk1"/>
                </a:solidFill>
                <a:latin typeface="Times New Roman"/>
                <a:ea typeface="Times New Roman"/>
                <a:cs typeface="Times New Roman"/>
                <a:sym typeface="Times New Roman"/>
              </a:rPr>
              <a:t>Food Information Line</a:t>
            </a:r>
            <a:r>
              <a:rPr lang="en-US" sz="1200" b="0" i="0" u="none" strike="noStrike" cap="none">
                <a:solidFill>
                  <a:schemeClr val="dk1"/>
                </a:solidFill>
                <a:latin typeface="Times New Roman"/>
                <a:ea typeface="Times New Roman"/>
                <a:cs typeface="Times New Roman"/>
                <a:sym typeface="Times New Roman"/>
              </a:rPr>
              <a:t> at: </a:t>
            </a:r>
            <a:br>
              <a:rPr lang="en-US" sz="1200" b="0" i="0" u="none" strike="noStrike" cap="none">
                <a:solidFill>
                  <a:schemeClr val="dk1"/>
                </a:solidFill>
                <a:latin typeface="Times New Roman"/>
                <a:ea typeface="Times New Roman"/>
                <a:cs typeface="Times New Roman"/>
                <a:sym typeface="Times New Roman"/>
              </a:rPr>
            </a:br>
            <a:r>
              <a:rPr lang="en-US" sz="1200" b="0" i="0" u="sng" strike="noStrike" cap="none">
                <a:solidFill>
                  <a:schemeClr val="dk1"/>
                </a:solidFill>
                <a:latin typeface="Times New Roman"/>
                <a:ea typeface="Times New Roman"/>
                <a:cs typeface="Times New Roman"/>
                <a:sym typeface="Times New Roman"/>
              </a:rPr>
              <a:t>1-888-SAFE FOOD.</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This information will also be in your handouts.</a:t>
            </a:r>
          </a:p>
          <a:p>
            <a:pPr marL="0" marR="0" lvl="0" indent="0" algn="l" rtl="0">
              <a:spcBef>
                <a:spcPts val="400"/>
              </a:spcBef>
              <a:buClr>
                <a:schemeClr val="dk1"/>
              </a:buClr>
              <a:buSzPct val="25000"/>
              <a:buFont typeface="Times New Roman"/>
              <a:buNone/>
            </a:pPr>
            <a:endParaRPr sz="16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820930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86" name="Shape 86"/>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Symptoms of foodborne illness vary, but stomach cramps, vomiting, and diarrhea are quite common.  </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In fact, the symptoms are a lot like the flu. Sometimes foodborne illness is confused with the flu because symptoms can be flu-like with a fever, headache, and body aches.</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If you experience any of these symptoms, see your doctor </a:t>
            </a:r>
            <a:br>
              <a:rPr lang="en-US" sz="1200" b="0" i="0" u="none" strike="noStrike" cap="none">
                <a:solidFill>
                  <a:schemeClr val="dk1"/>
                </a:solidFill>
                <a:latin typeface="Times New Roman"/>
                <a:ea typeface="Times New Roman"/>
                <a:cs typeface="Times New Roman"/>
                <a:sym typeface="Times New Roman"/>
              </a:rPr>
            </a:br>
            <a:r>
              <a:rPr lang="en-US" sz="1200" b="0" i="0" u="none" strike="noStrike" cap="none">
                <a:solidFill>
                  <a:schemeClr val="dk1"/>
                </a:solidFill>
                <a:latin typeface="Times New Roman"/>
                <a:ea typeface="Times New Roman"/>
                <a:cs typeface="Times New Roman"/>
                <a:sym typeface="Times New Roman"/>
              </a:rPr>
              <a:t>or healthcare provider immediately. We’ll learn more about symptoms a little later in the program.</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These are the basic facts about foodborne illness. </a:t>
            </a:r>
            <a:br>
              <a:rPr lang="en-US" sz="1200" b="0" i="0" u="none" strike="noStrike" cap="none">
                <a:solidFill>
                  <a:schemeClr val="dk1"/>
                </a:solidFill>
                <a:latin typeface="Times New Roman"/>
                <a:ea typeface="Times New Roman"/>
                <a:cs typeface="Times New Roman"/>
                <a:sym typeface="Times New Roman"/>
              </a:rPr>
            </a:br>
            <a:r>
              <a:rPr lang="en-US" sz="1200" b="0" i="0" u="none" strike="noStrike" cap="none">
                <a:solidFill>
                  <a:schemeClr val="dk1"/>
                </a:solidFill>
                <a:latin typeface="Times New Roman"/>
                <a:ea typeface="Times New Roman"/>
                <a:cs typeface="Times New Roman"/>
                <a:sym typeface="Times New Roman"/>
              </a:rPr>
              <a:t>But there’s more . . . </a:t>
            </a:r>
          </a:p>
          <a:p>
            <a:pPr marL="0" marR="0" lvl="0" indent="0" algn="l" rtl="0">
              <a:spcBef>
                <a:spcPts val="50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What do you think about the following statements? </a:t>
            </a:r>
            <a:br>
              <a:rPr lang="en-US" sz="1200" b="0" i="0" u="none" strike="noStrike" cap="none">
                <a:solidFill>
                  <a:schemeClr val="dk1"/>
                </a:solidFill>
                <a:latin typeface="Times New Roman"/>
                <a:ea typeface="Times New Roman"/>
                <a:cs typeface="Times New Roman"/>
                <a:sym typeface="Times New Roman"/>
              </a:rPr>
            </a:br>
            <a:r>
              <a:rPr lang="en-US" sz="1200" b="0" i="0" u="none" strike="noStrike" cap="none">
                <a:solidFill>
                  <a:schemeClr val="dk1"/>
                </a:solidFill>
                <a:latin typeface="Times New Roman"/>
                <a:ea typeface="Times New Roman"/>
                <a:cs typeface="Times New Roman"/>
                <a:sym typeface="Times New Roman"/>
              </a:rPr>
              <a:t>Are they True or False?</a:t>
            </a:r>
          </a:p>
        </p:txBody>
      </p:sp>
    </p:spTree>
    <p:extLst>
      <p:ext uri="{BB962C8B-B14F-4D97-AF65-F5344CB8AC3E}">
        <p14:creationId xmlns:p14="http://schemas.microsoft.com/office/powerpoint/2010/main" val="8262794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Shape 3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11" name="Shape 311"/>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We really covered a lot today! After seeing and reviewing the video, is there anything that you’ll do differently? </a:t>
            </a:r>
            <a:r>
              <a:rPr lang="en-US" sz="1200" b="1" i="0" u="none" strike="noStrike" cap="none">
                <a:solidFill>
                  <a:schemeClr val="dk1"/>
                </a:solidFill>
                <a:latin typeface="Times New Roman"/>
                <a:ea typeface="Times New Roman"/>
                <a:cs typeface="Times New Roman"/>
                <a:sym typeface="Times New Roman"/>
              </a:rPr>
              <a:t>(Allow responses)</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Are there any questions? </a:t>
            </a:r>
            <a:r>
              <a:rPr lang="en-US" sz="1200" b="1" i="0" u="none" strike="noStrike" cap="none">
                <a:solidFill>
                  <a:schemeClr val="dk1"/>
                </a:solidFill>
                <a:latin typeface="Times New Roman"/>
                <a:ea typeface="Times New Roman"/>
                <a:cs typeface="Times New Roman"/>
                <a:sym typeface="Times New Roman"/>
              </a:rPr>
              <a:t>(Respond and discuss)</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So that you have a reminder to take with you, here’s a fact sheet that highlights the important points we discussed today. </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And, as promised, here are two charts to help you cook and store foods safely at home.</a:t>
            </a:r>
          </a:p>
          <a:p>
            <a:pPr marL="0" marR="0" lvl="0" indent="0" algn="l" rtl="0">
              <a:spcBef>
                <a:spcPts val="500"/>
              </a:spcBef>
              <a:spcAft>
                <a:spcPts val="0"/>
              </a:spcAft>
              <a:buClr>
                <a:schemeClr val="dk1"/>
              </a:buClr>
              <a:buSzPct val="25000"/>
              <a:buFont typeface="Times New Roman"/>
              <a:buNone/>
            </a:pPr>
            <a:r>
              <a:rPr lang="en-US" sz="1200" b="1" i="0" u="none" strike="noStrike" cap="none">
                <a:solidFill>
                  <a:schemeClr val="dk1"/>
                </a:solidFill>
                <a:latin typeface="Times New Roman"/>
                <a:ea typeface="Times New Roman"/>
                <a:cs typeface="Times New Roman"/>
                <a:sym typeface="Times New Roman"/>
              </a:rPr>
              <a:t>(Hand out “Food Safety At-A-Glance” fact sheet, “Apply the Heat” chart, and “Refrigerator &amp; Freezer Storage” chart.)</a:t>
            </a:r>
          </a:p>
          <a:p>
            <a:pPr marL="0" marR="0" lvl="0" indent="0" algn="l" rtl="0">
              <a:spcBef>
                <a:spcPts val="50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Thanks for coming, and enjoy your healthy, new baby!</a:t>
            </a:r>
          </a:p>
        </p:txBody>
      </p:sp>
    </p:spTree>
    <p:extLst>
      <p:ext uri="{BB962C8B-B14F-4D97-AF65-F5344CB8AC3E}">
        <p14:creationId xmlns:p14="http://schemas.microsoft.com/office/powerpoint/2010/main" val="1182597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4" name="Shape 94"/>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a:t>
            </a:r>
            <a:r>
              <a:rPr lang="en-US" sz="1200" b="1" i="0" u="none" strike="noStrike" cap="none">
                <a:solidFill>
                  <a:schemeClr val="dk1"/>
                </a:solidFill>
                <a:latin typeface="Times New Roman"/>
                <a:ea typeface="Times New Roman"/>
                <a:cs typeface="Times New Roman"/>
                <a:sym typeface="Times New Roman"/>
              </a:rPr>
              <a:t>Note:</a:t>
            </a:r>
            <a:r>
              <a:rPr lang="en-US" sz="1200" b="0" i="0" u="none" strike="noStrike" cap="none">
                <a:solidFill>
                  <a:schemeClr val="dk1"/>
                </a:solidFill>
                <a:latin typeface="Times New Roman"/>
                <a:ea typeface="Times New Roman"/>
                <a:cs typeface="Times New Roman"/>
                <a:sym typeface="Times New Roman"/>
              </a:rPr>
              <a:t> </a:t>
            </a:r>
            <a:r>
              <a:rPr lang="en-US" sz="1200" b="1" i="0" u="none" strike="noStrike" cap="none">
                <a:solidFill>
                  <a:schemeClr val="dk1"/>
                </a:solidFill>
                <a:latin typeface="Times New Roman"/>
                <a:ea typeface="Times New Roman"/>
                <a:cs typeface="Times New Roman"/>
                <a:sym typeface="Times New Roman"/>
              </a:rPr>
              <a:t>Have participants discuss these statements, but don’t give a definitive answer yet.)</a:t>
            </a:r>
          </a:p>
          <a:p>
            <a:pPr marL="0" marR="0" lvl="0" indent="0" algn="l" rtl="0">
              <a:spcBef>
                <a:spcPts val="600"/>
              </a:spcBef>
              <a:spcAft>
                <a:spcPts val="0"/>
              </a:spcAft>
              <a:buClr>
                <a:schemeClr val="dk1"/>
              </a:buClr>
              <a:buSzPct val="100000"/>
              <a:buFont typeface="Times"/>
              <a:buChar char="•"/>
            </a:pPr>
            <a:r>
              <a:rPr lang="en-US" sz="1800" b="0" i="0" u="none" strike="noStrike" cap="none">
                <a:solidFill>
                  <a:schemeClr val="dk1"/>
                </a:solidFill>
                <a:latin typeface="Times New Roman"/>
                <a:ea typeface="Times New Roman"/>
                <a:cs typeface="Times New Roman"/>
                <a:sym typeface="Times New Roman"/>
              </a:rPr>
              <a:t> </a:t>
            </a:r>
            <a:r>
              <a:rPr lang="en-US" sz="1600" b="0" i="0" u="none" strike="noStrike" cap="none">
                <a:solidFill>
                  <a:schemeClr val="dk1"/>
                </a:solidFill>
                <a:latin typeface="Times New Roman"/>
                <a:ea typeface="Times New Roman"/>
                <a:cs typeface="Times New Roman"/>
                <a:sym typeface="Times New Roman"/>
              </a:rPr>
              <a:t>Foodborne illness isn’t a serious issue. (</a:t>
            </a:r>
            <a:r>
              <a:rPr lang="en-US" sz="1600" b="1" i="0" u="none" strike="noStrike" cap="none">
                <a:solidFill>
                  <a:schemeClr val="dk1"/>
                </a:solidFill>
                <a:latin typeface="Times New Roman"/>
                <a:ea typeface="Times New Roman"/>
                <a:cs typeface="Times New Roman"/>
                <a:sym typeface="Times New Roman"/>
              </a:rPr>
              <a:t>Allow responses)</a:t>
            </a:r>
          </a:p>
          <a:p>
            <a:pPr marL="0" marR="0" lvl="0" indent="0" algn="l" rtl="0">
              <a:spcBef>
                <a:spcPts val="600"/>
              </a:spcBef>
              <a:spcAft>
                <a:spcPts val="0"/>
              </a:spcAft>
              <a:buClr>
                <a:schemeClr val="dk1"/>
              </a:buClr>
              <a:buSzPct val="100000"/>
              <a:buFont typeface="Times"/>
              <a:buChar char="•"/>
            </a:pPr>
            <a:r>
              <a:rPr lang="en-US" sz="1800" b="0" i="0" u="none" strike="noStrike" cap="none">
                <a:solidFill>
                  <a:schemeClr val="dk1"/>
                </a:solidFill>
                <a:latin typeface="Times New Roman"/>
                <a:ea typeface="Times New Roman"/>
                <a:cs typeface="Times New Roman"/>
                <a:sym typeface="Times New Roman"/>
              </a:rPr>
              <a:t> </a:t>
            </a:r>
            <a:r>
              <a:rPr lang="en-US" sz="1600" b="0" i="0" u="none" strike="noStrike" cap="none">
                <a:solidFill>
                  <a:schemeClr val="dk1"/>
                </a:solidFill>
                <a:latin typeface="Times New Roman"/>
                <a:ea typeface="Times New Roman"/>
                <a:cs typeface="Times New Roman"/>
                <a:sym typeface="Times New Roman"/>
              </a:rPr>
              <a:t>How about this one? Foodborne illness doesn’t affect me.        	(</a:t>
            </a:r>
            <a:r>
              <a:rPr lang="en-US" sz="1600" b="1" i="0" u="none" strike="noStrike" cap="none">
                <a:solidFill>
                  <a:schemeClr val="dk1"/>
                </a:solidFill>
                <a:latin typeface="Times New Roman"/>
                <a:ea typeface="Times New Roman"/>
                <a:cs typeface="Times New Roman"/>
                <a:sym typeface="Times New Roman"/>
              </a:rPr>
              <a:t>Allow responses)</a:t>
            </a:r>
          </a:p>
          <a:p>
            <a:pPr marL="0" marR="0" lvl="0" indent="0" algn="l" rtl="0">
              <a:spcBef>
                <a:spcPts val="600"/>
              </a:spcBef>
              <a:spcAft>
                <a:spcPts val="0"/>
              </a:spcAft>
              <a:buClr>
                <a:schemeClr val="dk1"/>
              </a:buClr>
              <a:buSzPct val="100000"/>
              <a:buFont typeface="Times"/>
              <a:buChar char="•"/>
            </a:pPr>
            <a:r>
              <a:rPr lang="en-US" sz="1800" b="0" i="0" u="none" strike="noStrike" cap="none">
                <a:solidFill>
                  <a:schemeClr val="dk1"/>
                </a:solidFill>
                <a:latin typeface="Times New Roman"/>
                <a:ea typeface="Times New Roman"/>
                <a:cs typeface="Times New Roman"/>
                <a:sym typeface="Times New Roman"/>
              </a:rPr>
              <a:t> </a:t>
            </a:r>
            <a:r>
              <a:rPr lang="en-US" sz="1600" b="0" i="0" u="none" strike="noStrike" cap="none">
                <a:solidFill>
                  <a:schemeClr val="dk1"/>
                </a:solidFill>
                <a:latin typeface="Times New Roman"/>
                <a:ea typeface="Times New Roman"/>
                <a:cs typeface="Times New Roman"/>
                <a:sym typeface="Times New Roman"/>
              </a:rPr>
              <a:t>What about — Foodborne illness can’t affect my </a:t>
            </a:r>
            <a:br>
              <a:rPr lang="en-US" sz="1600" b="0" i="0" u="none" strike="noStrike" cap="none">
                <a:solidFill>
                  <a:schemeClr val="dk1"/>
                </a:solidFill>
                <a:latin typeface="Times New Roman"/>
                <a:ea typeface="Times New Roman"/>
                <a:cs typeface="Times New Roman"/>
                <a:sym typeface="Times New Roman"/>
              </a:rPr>
            </a:br>
            <a:r>
              <a:rPr lang="en-US" sz="1600" b="0" i="0" u="none" strike="noStrike" cap="none">
                <a:solidFill>
                  <a:schemeClr val="dk1"/>
                </a:solidFill>
                <a:latin typeface="Times New Roman"/>
                <a:ea typeface="Times New Roman"/>
                <a:cs typeface="Times New Roman"/>
                <a:sym typeface="Times New Roman"/>
              </a:rPr>
              <a:t>	unborn baby?</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Today, you’ll discover the answers and more. Let’s start by hearing what other moms-to-be have to say . . . </a:t>
            </a:r>
          </a:p>
          <a:p>
            <a:pPr marL="0" marR="0" lvl="0" indent="0" algn="l" rtl="0">
              <a:spcBef>
                <a:spcPts val="500"/>
              </a:spcBef>
              <a:buClr>
                <a:schemeClr val="dk1"/>
              </a:buClr>
              <a:buSzPct val="25000"/>
              <a:buFont typeface="Times New Roman"/>
              <a:buNone/>
            </a:pPr>
            <a:r>
              <a:rPr lang="en-US" sz="1200" b="1" i="0" u="none" strike="noStrike" cap="none">
                <a:solidFill>
                  <a:schemeClr val="dk1"/>
                </a:solidFill>
                <a:latin typeface="Times New Roman"/>
                <a:ea typeface="Times New Roman"/>
                <a:cs typeface="Times New Roman"/>
                <a:sym typeface="Times New Roman"/>
              </a:rPr>
              <a:t>SHOW VIDEO</a:t>
            </a:r>
            <a:r>
              <a:rPr lang="en-US" sz="1200" b="0" i="0" u="none" strike="noStrike" cap="none">
                <a:solidFill>
                  <a:schemeClr val="dk1"/>
                </a:solidFill>
                <a:latin typeface="Times New Roman"/>
                <a:ea typeface="Times New Roman"/>
                <a:cs typeface="Times New Roman"/>
                <a:sym typeface="Times New Roman"/>
              </a:rPr>
              <a:t> (</a:t>
            </a:r>
            <a:r>
              <a:rPr lang="en-US" sz="1200" b="1" i="0" u="none" strike="noStrike" cap="none">
                <a:solidFill>
                  <a:schemeClr val="dk1"/>
                </a:solidFill>
                <a:latin typeface="Times New Roman"/>
                <a:ea typeface="Times New Roman"/>
                <a:cs typeface="Times New Roman"/>
                <a:sym typeface="Times New Roman"/>
              </a:rPr>
              <a:t>Approx. 15 minutes</a:t>
            </a:r>
            <a:r>
              <a:rPr lang="en-US" sz="1200" b="0" i="0" u="none" strike="noStrike" cap="none">
                <a:solidFill>
                  <a:schemeClr val="dk1"/>
                </a:solidFill>
                <a:latin typeface="Times New Roman"/>
                <a:ea typeface="Times New Roman"/>
                <a:cs typeface="Times New Roman"/>
                <a:sym typeface="Times New Roman"/>
              </a:rPr>
              <a:t>).</a:t>
            </a:r>
          </a:p>
        </p:txBody>
      </p:sp>
    </p:spTree>
    <p:extLst>
      <p:ext uri="{BB962C8B-B14F-4D97-AF65-F5344CB8AC3E}">
        <p14:creationId xmlns:p14="http://schemas.microsoft.com/office/powerpoint/2010/main" val="2184211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2" name="Shape 102"/>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rgbClr val="FF0000"/>
              </a:buClr>
              <a:buSzPct val="25000"/>
              <a:buFont typeface="Trebuchet MS"/>
              <a:buNone/>
            </a:pPr>
            <a:r>
              <a:rPr lang="en-US" sz="1400" b="1" i="0" u="none" strike="noStrike" cap="none">
                <a:solidFill>
                  <a:srgbClr val="FF0000"/>
                </a:solidFill>
                <a:latin typeface="Trebuchet MS"/>
                <a:ea typeface="Trebuchet MS"/>
                <a:cs typeface="Trebuchet MS"/>
                <a:sym typeface="Trebuchet MS"/>
              </a:rPr>
              <a:t>DISTRIBUTE HANDOUTS AND REVIEW</a:t>
            </a:r>
            <a:r>
              <a:rPr lang="en-US" sz="1400" b="1" i="0" u="none" strike="noStrike" cap="none">
                <a:solidFill>
                  <a:srgbClr val="000000"/>
                </a:solidFill>
                <a:latin typeface="Trebuchet MS"/>
                <a:ea typeface="Trebuchet MS"/>
                <a:cs typeface="Trebuchet MS"/>
                <a:sym typeface="Trebuchet MS"/>
              </a:rPr>
              <a:t> </a:t>
            </a:r>
          </a:p>
          <a:p>
            <a:pPr marL="0" marR="0" lvl="0" indent="0" algn="l" rtl="0">
              <a:spcBef>
                <a:spcPts val="500"/>
              </a:spcBef>
              <a:spcAft>
                <a:spcPts val="0"/>
              </a:spcAft>
              <a:buClr>
                <a:schemeClr val="dk1"/>
              </a:buClr>
              <a:buSzPct val="25000"/>
              <a:buFont typeface="Trebuchet MS"/>
              <a:buNone/>
            </a:pPr>
            <a:r>
              <a:rPr lang="en-US" sz="1400" b="1" i="0" u="none" strike="noStrike" cap="none">
                <a:solidFill>
                  <a:schemeClr val="dk1"/>
                </a:solidFill>
                <a:latin typeface="Trebuchet MS"/>
                <a:ea typeface="Trebuchet MS"/>
                <a:cs typeface="Trebuchet MS"/>
                <a:sym typeface="Trebuchet MS"/>
              </a:rPr>
              <a:t>(Slides 5-29: Approx. 30-40 minutes)</a:t>
            </a:r>
            <a:br>
              <a:rPr lang="en-US" sz="1400" b="1" i="0" u="none" strike="noStrike" cap="none">
                <a:solidFill>
                  <a:schemeClr val="dk1"/>
                </a:solidFill>
                <a:latin typeface="Trebuchet MS"/>
                <a:ea typeface="Trebuchet MS"/>
                <a:cs typeface="Trebuchet MS"/>
                <a:sym typeface="Trebuchet MS"/>
              </a:rPr>
            </a:br>
            <a:endParaRPr lang="en-US" sz="1400" b="1" i="0" u="none" strike="noStrike" cap="none">
              <a:solidFill>
                <a:schemeClr val="dk1"/>
              </a:solidFill>
              <a:latin typeface="Trebuchet MS"/>
              <a:ea typeface="Trebuchet MS"/>
              <a:cs typeface="Trebuchet MS"/>
              <a:sym typeface="Trebuchet MS"/>
            </a:endParaRP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Wow, some of the moms-to-be in the video had real concerns about eating safely. Do you share any of their concerns? </a:t>
            </a:r>
            <a:r>
              <a:rPr lang="en-US" sz="1200" b="1" i="0" u="none" strike="noStrike" cap="none">
                <a:solidFill>
                  <a:schemeClr val="dk1"/>
                </a:solidFill>
                <a:latin typeface="Times New Roman"/>
                <a:ea typeface="Times New Roman"/>
                <a:cs typeface="Times New Roman"/>
                <a:sym typeface="Times New Roman"/>
              </a:rPr>
              <a:t>(Allow responses) </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Did you see or hear anything in the video that you didn’t know before? </a:t>
            </a:r>
            <a:r>
              <a:rPr lang="en-US" sz="1200" b="1" i="0" u="none" strike="noStrike" cap="none">
                <a:solidFill>
                  <a:schemeClr val="dk1"/>
                </a:solidFill>
                <a:latin typeface="Times New Roman"/>
                <a:ea typeface="Times New Roman"/>
                <a:cs typeface="Times New Roman"/>
                <a:sym typeface="Times New Roman"/>
              </a:rPr>
              <a:t>(Discuss)</a:t>
            </a:r>
          </a:p>
          <a:p>
            <a:pPr marL="0" marR="0" lvl="0" indent="0" algn="l" rtl="0">
              <a:spcBef>
                <a:spcPts val="50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Remember those statements we talked about earlier? </a:t>
            </a:r>
            <a:br>
              <a:rPr lang="en-US" sz="1200" b="0" i="0" u="none" strike="noStrike" cap="none">
                <a:solidFill>
                  <a:schemeClr val="dk1"/>
                </a:solidFill>
                <a:latin typeface="Times New Roman"/>
                <a:ea typeface="Times New Roman"/>
                <a:cs typeface="Times New Roman"/>
                <a:sym typeface="Times New Roman"/>
              </a:rPr>
            </a:br>
            <a:r>
              <a:rPr lang="en-US" sz="1200" b="0" i="0" u="none" strike="noStrike" cap="none">
                <a:solidFill>
                  <a:schemeClr val="dk1"/>
                </a:solidFill>
                <a:latin typeface="Times New Roman"/>
                <a:ea typeface="Times New Roman"/>
                <a:cs typeface="Times New Roman"/>
                <a:sym typeface="Times New Roman"/>
              </a:rPr>
              <a:t>Let’s discuss them again . . .</a:t>
            </a:r>
          </a:p>
        </p:txBody>
      </p:sp>
    </p:spTree>
    <p:extLst>
      <p:ext uri="{BB962C8B-B14F-4D97-AF65-F5344CB8AC3E}">
        <p14:creationId xmlns:p14="http://schemas.microsoft.com/office/powerpoint/2010/main" val="2905069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0" name="Shape 110"/>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The first statement was: Foodborne illness isn’t a serious issue. </a:t>
            </a:r>
            <a:r>
              <a:rPr lang="en-US" sz="1200" b="1" i="0" u="none" strike="noStrike" cap="none">
                <a:solidFill>
                  <a:schemeClr val="dk1"/>
                </a:solidFill>
                <a:latin typeface="Times New Roman"/>
                <a:ea typeface="Times New Roman"/>
                <a:cs typeface="Times New Roman"/>
                <a:sym typeface="Times New Roman"/>
              </a:rPr>
              <a:t>(Show question)</a:t>
            </a:r>
            <a:r>
              <a:rPr lang="en-US" sz="1200" b="0" i="0" u="none" strike="noStrike" cap="none">
                <a:solidFill>
                  <a:schemeClr val="dk1"/>
                </a:solidFill>
                <a:latin typeface="Times New Roman"/>
                <a:ea typeface="Times New Roman"/>
                <a:cs typeface="Times New Roman"/>
                <a:sym typeface="Times New Roman"/>
              </a:rPr>
              <a:t> </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Have you changed your original answer?</a:t>
            </a:r>
          </a:p>
          <a:p>
            <a:pPr marL="0" marR="0" lvl="0" indent="0" algn="l" rtl="0">
              <a:spcBef>
                <a:spcPts val="500"/>
              </a:spcBef>
              <a:spcAft>
                <a:spcPts val="0"/>
              </a:spcAft>
              <a:buClr>
                <a:schemeClr val="dk1"/>
              </a:buClr>
              <a:buSzPct val="25000"/>
              <a:buFont typeface="Times New Roman"/>
              <a:buNone/>
            </a:pPr>
            <a:r>
              <a:rPr lang="en-US" sz="1200" b="1" i="0" u="none" strike="noStrike" cap="none">
                <a:solidFill>
                  <a:schemeClr val="dk1"/>
                </a:solidFill>
                <a:latin typeface="Times New Roman"/>
                <a:ea typeface="Times New Roman"/>
                <a:cs typeface="Times New Roman"/>
                <a:sym typeface="Times New Roman"/>
              </a:rPr>
              <a:t>(Allow responses)</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The answer is false. </a:t>
            </a:r>
            <a:r>
              <a:rPr lang="en-US" sz="1200" b="1" i="0" u="none" strike="noStrike" cap="none">
                <a:solidFill>
                  <a:schemeClr val="dk1"/>
                </a:solidFill>
                <a:latin typeface="Times New Roman"/>
                <a:ea typeface="Times New Roman"/>
                <a:cs typeface="Times New Roman"/>
                <a:sym typeface="Times New Roman"/>
              </a:rPr>
              <a:t>(Show answer)</a:t>
            </a:r>
          </a:p>
          <a:p>
            <a:pPr marL="0" marR="0" lvl="0" indent="0" algn="l" rtl="0">
              <a:spcBef>
                <a:spcPts val="400"/>
              </a:spcBef>
              <a:spcAft>
                <a:spcPts val="0"/>
              </a:spcAft>
              <a:buClr>
                <a:schemeClr val="dk1"/>
              </a:buClr>
              <a:buSzPct val="25000"/>
              <a:buFont typeface="Times New Roman"/>
              <a:buNone/>
            </a:pPr>
            <a:endParaRPr sz="1600" b="0" i="0" u="none" strike="noStrike" cap="none">
              <a:solidFill>
                <a:schemeClr val="dk1"/>
              </a:solidFill>
              <a:latin typeface="Times New Roman"/>
              <a:ea typeface="Times New Roman"/>
              <a:cs typeface="Times New Roman"/>
              <a:sym typeface="Times New Roman"/>
            </a:endParaRP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Let’s take a look at recent statistics . . .</a:t>
            </a:r>
          </a:p>
          <a:p>
            <a:pPr marL="0" marR="0" lvl="0" indent="0" algn="l" rtl="0">
              <a:spcBef>
                <a:spcPts val="400"/>
              </a:spcBef>
              <a:spcAft>
                <a:spcPts val="0"/>
              </a:spcAft>
              <a:buClr>
                <a:schemeClr val="dk1"/>
              </a:buClr>
              <a:buSzPct val="25000"/>
              <a:buFont typeface="Times New Roman"/>
              <a:buNone/>
            </a:pPr>
            <a:endParaRPr sz="1600" b="0" i="0" u="none" strike="noStrike" cap="none">
              <a:solidFill>
                <a:schemeClr val="dk1"/>
              </a:solidFill>
              <a:latin typeface="Times New Roman"/>
              <a:ea typeface="Times New Roman"/>
              <a:cs typeface="Times New Roman"/>
              <a:sym typeface="Times New Roman"/>
            </a:endParaRPr>
          </a:p>
          <a:p>
            <a:pPr marL="0" marR="0" lvl="0" indent="0" algn="l" rtl="0">
              <a:spcBef>
                <a:spcPts val="400"/>
              </a:spcBef>
              <a:buClr>
                <a:schemeClr val="dk1"/>
              </a:buClr>
              <a:buSzPct val="25000"/>
              <a:buFont typeface="Times New Roman"/>
              <a:buNone/>
            </a:pPr>
            <a:endParaRPr sz="16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915919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8" name="Shape 118"/>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sng" strike="noStrike" cap="none">
                <a:solidFill>
                  <a:schemeClr val="dk1"/>
                </a:solidFill>
                <a:latin typeface="Times New Roman"/>
                <a:ea typeface="Times New Roman"/>
                <a:cs typeface="Times New Roman"/>
                <a:sym typeface="Times New Roman"/>
              </a:rPr>
              <a:t>48 million</a:t>
            </a:r>
            <a:r>
              <a:rPr lang="en-US" sz="1200" b="0" i="0" u="none" strike="noStrike" cap="none">
                <a:solidFill>
                  <a:schemeClr val="dk1"/>
                </a:solidFill>
                <a:latin typeface="Times New Roman"/>
                <a:ea typeface="Times New Roman"/>
                <a:cs typeface="Times New Roman"/>
                <a:sym typeface="Times New Roman"/>
              </a:rPr>
              <a:t> people get sick, </a:t>
            </a:r>
            <a:r>
              <a:rPr lang="en-US" sz="1200" b="0" i="0" u="sng" strike="noStrike" cap="none">
                <a:solidFill>
                  <a:schemeClr val="dk1"/>
                </a:solidFill>
                <a:latin typeface="Times New Roman"/>
                <a:ea typeface="Times New Roman"/>
                <a:cs typeface="Times New Roman"/>
                <a:sym typeface="Times New Roman"/>
              </a:rPr>
              <a:t>128,000</a:t>
            </a:r>
            <a:r>
              <a:rPr lang="en-US" sz="1200" b="0" i="0" u="none" strike="noStrike" cap="none">
                <a:solidFill>
                  <a:schemeClr val="dk1"/>
                </a:solidFill>
                <a:latin typeface="Times New Roman"/>
                <a:ea typeface="Times New Roman"/>
                <a:cs typeface="Times New Roman"/>
                <a:sym typeface="Times New Roman"/>
              </a:rPr>
              <a:t> are hospitalized, and </a:t>
            </a:r>
            <a:r>
              <a:rPr lang="en-US" sz="1200" b="0" i="0" u="sng" strike="noStrike" cap="none">
                <a:solidFill>
                  <a:schemeClr val="dk1"/>
                </a:solidFill>
                <a:latin typeface="Times New Roman"/>
                <a:ea typeface="Times New Roman"/>
                <a:cs typeface="Times New Roman"/>
                <a:sym typeface="Times New Roman"/>
              </a:rPr>
              <a:t>3,000</a:t>
            </a:r>
            <a:r>
              <a:rPr lang="en-US" sz="1200" b="0" i="0" u="none" strike="noStrike" cap="none">
                <a:solidFill>
                  <a:schemeClr val="dk1"/>
                </a:solidFill>
                <a:latin typeface="Times New Roman"/>
                <a:ea typeface="Times New Roman"/>
                <a:cs typeface="Times New Roman"/>
                <a:sym typeface="Times New Roman"/>
              </a:rPr>
              <a:t> people die from foodborne illness each year. </a:t>
            </a:r>
          </a:p>
          <a:p>
            <a:pPr marL="0" marR="0" lvl="0" indent="0" algn="l" rtl="0">
              <a:spcBef>
                <a:spcPts val="50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So, we can clearly see that foodborne illness is a very serious issue, which leads us to our next statement . . . </a:t>
            </a:r>
          </a:p>
        </p:txBody>
      </p:sp>
    </p:spTree>
    <p:extLst>
      <p:ext uri="{BB962C8B-B14F-4D97-AF65-F5344CB8AC3E}">
        <p14:creationId xmlns:p14="http://schemas.microsoft.com/office/powerpoint/2010/main" val="1912584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26" name="Shape 126"/>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Foodborne illness doesn’t affect me. </a:t>
            </a:r>
            <a:r>
              <a:rPr lang="en-US" sz="1200" b="1" i="0" u="none" strike="noStrike" cap="none">
                <a:solidFill>
                  <a:schemeClr val="dk1"/>
                </a:solidFill>
                <a:latin typeface="Times New Roman"/>
                <a:ea typeface="Times New Roman"/>
                <a:cs typeface="Times New Roman"/>
                <a:sym typeface="Times New Roman"/>
              </a:rPr>
              <a:t>(Show question) </a:t>
            </a:r>
          </a:p>
          <a:p>
            <a:pPr marL="0" marR="0" lvl="0" indent="0" algn="l" rtl="0">
              <a:spcBef>
                <a:spcPts val="50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Not true. Again, that’s false. </a:t>
            </a:r>
            <a:r>
              <a:rPr lang="en-US" sz="1200" b="1" i="0" u="none" strike="noStrike" cap="none">
                <a:solidFill>
                  <a:schemeClr val="dk1"/>
                </a:solidFill>
                <a:latin typeface="Times New Roman"/>
                <a:ea typeface="Times New Roman"/>
                <a:cs typeface="Times New Roman"/>
                <a:sym typeface="Times New Roman"/>
              </a:rPr>
              <a:t>(Show answer)</a:t>
            </a:r>
            <a:r>
              <a:rPr lang="en-US" sz="1200" b="0" i="0" u="none" strike="noStrike" cap="none">
                <a:solidFill>
                  <a:schemeClr val="dk1"/>
                </a:solidFill>
                <a:latin typeface="Times New Roman"/>
                <a:ea typeface="Times New Roman"/>
                <a:cs typeface="Times New Roman"/>
                <a:sym typeface="Times New Roman"/>
              </a:rPr>
              <a:t> </a:t>
            </a:r>
          </a:p>
        </p:txBody>
      </p:sp>
    </p:spTree>
    <p:extLst>
      <p:ext uri="{BB962C8B-B14F-4D97-AF65-F5344CB8AC3E}">
        <p14:creationId xmlns:p14="http://schemas.microsoft.com/office/powerpoint/2010/main" val="4181228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34" name="Shape 134"/>
          <p:cNvSpPr txBox="1">
            <a:spLocks noGrp="1"/>
          </p:cNvSpPr>
          <p:nvPr>
            <p:ph type="body" idx="1"/>
          </p:nvPr>
        </p:nvSpPr>
        <p:spPr>
          <a:xfrm>
            <a:off x="914400" y="4343400"/>
            <a:ext cx="5029199" cy="4114800"/>
          </a:xfrm>
          <a:prstGeom prst="rect">
            <a:avLst/>
          </a:prstGeom>
          <a:noFill/>
          <a:ln>
            <a:noFill/>
          </a:ln>
        </p:spPr>
        <p:txBody>
          <a:bodyPr wrap="square" lIns="91425" tIns="45700" rIns="91425" bIns="45700" anchor="t" anchorCtr="0">
            <a:noAutofit/>
          </a:bodyPr>
          <a:lstStyle/>
          <a:p>
            <a:pPr marL="0" marR="0" lvl="0" indent="0" algn="l" rtl="0">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As we saw in the video, foodborne illness can affect pregnant women. And, the risks are particularly serious </a:t>
            </a:r>
            <a:br>
              <a:rPr lang="en-US" sz="1200" b="0" i="0" u="none" strike="noStrike" cap="none">
                <a:solidFill>
                  <a:schemeClr val="dk1"/>
                </a:solidFill>
                <a:latin typeface="Times New Roman"/>
                <a:ea typeface="Times New Roman"/>
                <a:cs typeface="Times New Roman"/>
                <a:sym typeface="Times New Roman"/>
              </a:rPr>
            </a:br>
            <a:r>
              <a:rPr lang="en-US" sz="1200" b="0" i="0" u="none" strike="noStrike" cap="none">
                <a:solidFill>
                  <a:schemeClr val="dk1"/>
                </a:solidFill>
                <a:latin typeface="Times New Roman"/>
                <a:ea typeface="Times New Roman"/>
                <a:cs typeface="Times New Roman"/>
                <a:sym typeface="Times New Roman"/>
              </a:rPr>
              <a:t>for you and your unborn baby because your immune system is altered. </a:t>
            </a:r>
          </a:p>
          <a:p>
            <a:pPr marL="0" marR="0" lvl="0" indent="0" algn="l" rtl="0">
              <a:spcBef>
                <a:spcPts val="50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For you, foodborne illness can cause serious health problems, premature delivery, miscarriage, and in extreme cases — death. </a:t>
            </a:r>
          </a:p>
          <a:p>
            <a:pPr marL="0" marR="0" lvl="0" indent="0" algn="l" rtl="0">
              <a:spcBef>
                <a:spcPts val="500"/>
              </a:spcBef>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But, what about your unborn baby? Our last statement </a:t>
            </a:r>
            <a:br>
              <a:rPr lang="en-US" sz="1200" b="0" i="0" u="none" strike="noStrike" cap="none">
                <a:solidFill>
                  <a:schemeClr val="dk1"/>
                </a:solidFill>
                <a:latin typeface="Times New Roman"/>
                <a:ea typeface="Times New Roman"/>
                <a:cs typeface="Times New Roman"/>
                <a:sym typeface="Times New Roman"/>
              </a:rPr>
            </a:br>
            <a:r>
              <a:rPr lang="en-US" sz="1200" b="0" i="0" u="none" strike="noStrike" cap="none">
                <a:solidFill>
                  <a:schemeClr val="dk1"/>
                </a:solidFill>
                <a:latin typeface="Times New Roman"/>
                <a:ea typeface="Times New Roman"/>
                <a:cs typeface="Times New Roman"/>
                <a:sym typeface="Times New Roman"/>
              </a:rPr>
              <a:t>was . . .</a:t>
            </a:r>
          </a:p>
        </p:txBody>
      </p:sp>
    </p:spTree>
    <p:extLst>
      <p:ext uri="{BB962C8B-B14F-4D97-AF65-F5344CB8AC3E}">
        <p14:creationId xmlns:p14="http://schemas.microsoft.com/office/powerpoint/2010/main" val="41642682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www.fda.gov/pregnancyfoodsafety"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s://www.fda.gov/pregnancyfoodsafety"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and Content">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body" idx="1"/>
          </p:nvPr>
        </p:nvSpPr>
        <p:spPr>
          <a:xfrm>
            <a:off x="1219200" y="1981200"/>
            <a:ext cx="7467600" cy="3978274"/>
          </a:xfrm>
          <a:prstGeom prst="rect">
            <a:avLst/>
          </a:prstGeom>
          <a:noFill/>
          <a:ln>
            <a:noFill/>
          </a:ln>
        </p:spPr>
        <p:txBody>
          <a:bodyPr wrap="square" lIns="91425" tIns="91425" rIns="91425" bIns="91425" anchor="t" anchorCtr="0"/>
          <a:lstStyle>
            <a:lvl1pPr marL="342900" marR="0" lvl="0" indent="63500" algn="l" rtl="0">
              <a:lnSpc>
                <a:spcPct val="100000"/>
              </a:lnSpc>
              <a:spcBef>
                <a:spcPts val="700"/>
              </a:spcBef>
              <a:spcAft>
                <a:spcPts val="0"/>
              </a:spcAft>
              <a:buClr>
                <a:srgbClr val="8DD7F7"/>
              </a:buClr>
              <a:buSzPct val="100000"/>
              <a:buFont typeface="Times New Roman"/>
              <a:buChar char="•"/>
              <a:defRPr sz="3200" b="0" i="0" u="none" strike="noStrike" cap="none">
                <a:solidFill>
                  <a:schemeClr val="dk1"/>
                </a:solidFill>
                <a:latin typeface="Times New Roman"/>
                <a:ea typeface="Times New Roman"/>
                <a:cs typeface="Times New Roman"/>
                <a:sym typeface="Times New Roman"/>
              </a:defRPr>
            </a:lvl1pPr>
            <a:lvl2pPr marL="783771" marR="0" lvl="1" indent="79828" algn="l" rtl="0">
              <a:lnSpc>
                <a:spcPct val="100000"/>
              </a:lnSpc>
              <a:spcBef>
                <a:spcPts val="700"/>
              </a:spcBef>
              <a:spcAft>
                <a:spcPts val="0"/>
              </a:spcAft>
              <a:buClr>
                <a:srgbClr val="8DD7F7"/>
              </a:buClr>
              <a:buSzPct val="100000"/>
              <a:buFont typeface="Times New Roman"/>
              <a:buChar char="–"/>
              <a:defRPr sz="3200" b="0" i="0" u="none" strike="noStrike" cap="none">
                <a:solidFill>
                  <a:schemeClr val="dk1"/>
                </a:solidFill>
                <a:latin typeface="Times New Roman"/>
                <a:ea typeface="Times New Roman"/>
                <a:cs typeface="Times New Roman"/>
                <a:sym typeface="Times New Roman"/>
              </a:defRPr>
            </a:lvl2pPr>
            <a:lvl3pPr marL="1219200" marR="0" lvl="2" indent="101600" algn="l" rtl="0">
              <a:lnSpc>
                <a:spcPct val="100000"/>
              </a:lnSpc>
              <a:spcBef>
                <a:spcPts val="700"/>
              </a:spcBef>
              <a:spcAft>
                <a:spcPts val="0"/>
              </a:spcAft>
              <a:buClr>
                <a:srgbClr val="8DD7F7"/>
              </a:buClr>
              <a:buSzPct val="100000"/>
              <a:buFont typeface="Times New Roman"/>
              <a:buChar char="•"/>
              <a:defRPr sz="3200" b="0" i="0" u="none" strike="noStrike" cap="none">
                <a:solidFill>
                  <a:schemeClr val="dk1"/>
                </a:solidFill>
                <a:latin typeface="Times New Roman"/>
                <a:ea typeface="Times New Roman"/>
                <a:cs typeface="Times New Roman"/>
                <a:sym typeface="Times New Roman"/>
              </a:defRPr>
            </a:lvl3pPr>
            <a:lvl4pPr marL="1737360" marR="0" lvl="3" indent="40639" algn="l" rtl="0">
              <a:lnSpc>
                <a:spcPct val="100000"/>
              </a:lnSpc>
              <a:spcBef>
                <a:spcPts val="700"/>
              </a:spcBef>
              <a:spcAft>
                <a:spcPts val="0"/>
              </a:spcAft>
              <a:buClr>
                <a:schemeClr val="dk1"/>
              </a:buClr>
              <a:buSzPct val="100000"/>
              <a:buFont typeface="Times New Roman"/>
              <a:buChar char="–"/>
              <a:defRPr sz="3200" b="0" i="0" u="none" strike="noStrike" cap="none">
                <a:solidFill>
                  <a:schemeClr val="dk1"/>
                </a:solidFill>
                <a:latin typeface="Times New Roman"/>
                <a:ea typeface="Times New Roman"/>
                <a:cs typeface="Times New Roman"/>
                <a:sym typeface="Times New Roman"/>
              </a:defRPr>
            </a:lvl4pPr>
            <a:lvl5pPr marL="2194560" marR="0" lvl="4" indent="40639" algn="l" rtl="0">
              <a:lnSpc>
                <a:spcPct val="100000"/>
              </a:lnSpc>
              <a:spcBef>
                <a:spcPts val="700"/>
              </a:spcBef>
              <a:spcAft>
                <a:spcPts val="0"/>
              </a:spcAft>
              <a:buClr>
                <a:schemeClr val="dk1"/>
              </a:buClr>
              <a:buSzPct val="100000"/>
              <a:buFont typeface="Times New Roman"/>
              <a:buChar char="»"/>
              <a:defRPr sz="3200" b="0" i="0" u="none" strike="noStrike" cap="none">
                <a:solidFill>
                  <a:schemeClr val="dk1"/>
                </a:solidFill>
                <a:latin typeface="Times New Roman"/>
                <a:ea typeface="Times New Roman"/>
                <a:cs typeface="Times New Roman"/>
                <a:sym typeface="Times New Roman"/>
              </a:defRPr>
            </a:lvl5pPr>
            <a:lvl6pPr marL="2651760" marR="0" lvl="5" indent="40639" algn="l" rtl="0">
              <a:lnSpc>
                <a:spcPct val="100000"/>
              </a:lnSpc>
              <a:spcBef>
                <a:spcPts val="700"/>
              </a:spcBef>
              <a:spcAft>
                <a:spcPts val="0"/>
              </a:spcAft>
              <a:buClr>
                <a:schemeClr val="dk1"/>
              </a:buClr>
              <a:buSzPct val="100000"/>
              <a:buFont typeface="Times New Roman"/>
              <a:buChar char="»"/>
              <a:defRPr sz="3200" b="0" i="0" u="none" strike="noStrike" cap="none">
                <a:solidFill>
                  <a:schemeClr val="dk1"/>
                </a:solidFill>
                <a:latin typeface="Times New Roman"/>
                <a:ea typeface="Times New Roman"/>
                <a:cs typeface="Times New Roman"/>
                <a:sym typeface="Times New Roman"/>
              </a:defRPr>
            </a:lvl6pPr>
            <a:lvl7pPr marL="3108960" marR="0" lvl="6" indent="40639" algn="l" rtl="0">
              <a:lnSpc>
                <a:spcPct val="100000"/>
              </a:lnSpc>
              <a:spcBef>
                <a:spcPts val="700"/>
              </a:spcBef>
              <a:spcAft>
                <a:spcPts val="0"/>
              </a:spcAft>
              <a:buClr>
                <a:schemeClr val="dk1"/>
              </a:buClr>
              <a:buSzPct val="100000"/>
              <a:buFont typeface="Times New Roman"/>
              <a:buChar char="»"/>
              <a:defRPr sz="3200" b="0" i="0" u="none" strike="noStrike" cap="none">
                <a:solidFill>
                  <a:schemeClr val="dk1"/>
                </a:solidFill>
                <a:latin typeface="Times New Roman"/>
                <a:ea typeface="Times New Roman"/>
                <a:cs typeface="Times New Roman"/>
                <a:sym typeface="Times New Roman"/>
              </a:defRPr>
            </a:lvl7pPr>
            <a:lvl8pPr marL="3566159" marR="0" lvl="7" indent="40640" algn="l" rtl="0">
              <a:lnSpc>
                <a:spcPct val="100000"/>
              </a:lnSpc>
              <a:spcBef>
                <a:spcPts val="700"/>
              </a:spcBef>
              <a:spcAft>
                <a:spcPts val="0"/>
              </a:spcAft>
              <a:buClr>
                <a:schemeClr val="dk1"/>
              </a:buClr>
              <a:buSzPct val="100000"/>
              <a:buFont typeface="Times New Roman"/>
              <a:buChar char="»"/>
              <a:defRPr sz="3200" b="0" i="0" u="none" strike="noStrike" cap="none">
                <a:solidFill>
                  <a:schemeClr val="dk1"/>
                </a:solidFill>
                <a:latin typeface="Times New Roman"/>
                <a:ea typeface="Times New Roman"/>
                <a:cs typeface="Times New Roman"/>
                <a:sym typeface="Times New Roman"/>
              </a:defRPr>
            </a:lvl8pPr>
            <a:lvl9pPr marL="4023359" marR="0" lvl="8" indent="40640" algn="l" rtl="0">
              <a:lnSpc>
                <a:spcPct val="100000"/>
              </a:lnSpc>
              <a:spcBef>
                <a:spcPts val="700"/>
              </a:spcBef>
              <a:spcAft>
                <a:spcPts val="0"/>
              </a:spcAft>
              <a:buClr>
                <a:schemeClr val="dk1"/>
              </a:buClr>
              <a:buSzPct val="100000"/>
              <a:buFont typeface="Times New Roman"/>
              <a:buChar char="»"/>
              <a:defRPr sz="3200" b="0" i="0" u="none" strike="noStrike" cap="none">
                <a:solidFill>
                  <a:schemeClr val="dk1"/>
                </a:solidFill>
                <a:latin typeface="Times New Roman"/>
                <a:ea typeface="Times New Roman"/>
                <a:cs typeface="Times New Roman"/>
                <a:sym typeface="Times New Roman"/>
              </a:defRPr>
            </a:lvl9pPr>
          </a:lstStyle>
          <a:p>
            <a:endParaRPr/>
          </a:p>
        </p:txBody>
      </p:sp>
      <p:cxnSp>
        <p:nvCxnSpPr>
          <p:cNvPr id="15" name="Shape 15"/>
          <p:cNvCxnSpPr/>
          <p:nvPr/>
        </p:nvCxnSpPr>
        <p:spPr>
          <a:xfrm>
            <a:off x="1587500" y="6019800"/>
            <a:ext cx="7010400" cy="0"/>
          </a:xfrm>
          <a:prstGeom prst="straightConnector1">
            <a:avLst/>
          </a:prstGeom>
          <a:noFill/>
          <a:ln w="19050" cap="flat" cmpd="sng">
            <a:solidFill>
              <a:srgbClr val="8DD7F7"/>
            </a:solidFill>
            <a:prstDash val="solid"/>
            <a:round/>
            <a:headEnd type="none" w="med" len="med"/>
            <a:tailEnd type="none" w="med" len="med"/>
          </a:ln>
        </p:spPr>
      </p:cxnSp>
      <p:sp>
        <p:nvSpPr>
          <p:cNvPr id="16" name="Shape 16"/>
          <p:cNvSpPr txBox="1"/>
          <p:nvPr/>
        </p:nvSpPr>
        <p:spPr>
          <a:xfrm>
            <a:off x="1530350" y="6080125"/>
            <a:ext cx="5364600" cy="383400"/>
          </a:xfrm>
          <a:prstGeom prst="rect">
            <a:avLst/>
          </a:prstGeom>
          <a:noFill/>
          <a:ln>
            <a:noFill/>
          </a:ln>
        </p:spPr>
        <p:txBody>
          <a:bodyPr wrap="square" lIns="45700" tIns="45700" rIns="45700" bIns="45700" anchor="t" anchorCtr="0">
            <a:noAutofit/>
          </a:bodyPr>
          <a:lstStyle/>
          <a:p>
            <a:pPr marL="0" marR="0" lvl="0" indent="0" algn="l" rtl="0">
              <a:lnSpc>
                <a:spcPct val="100000"/>
              </a:lnSpc>
              <a:spcBef>
                <a:spcPts val="0"/>
              </a:spcBef>
              <a:spcAft>
                <a:spcPts val="0"/>
              </a:spcAft>
              <a:buClr>
                <a:srgbClr val="6060CA"/>
              </a:buClr>
              <a:buSzPct val="25000"/>
              <a:buFont typeface="Trebuchet MS"/>
              <a:buNone/>
            </a:pPr>
            <a:r>
              <a:rPr lang="en-US" sz="2000" b="1" i="0" u="none" strike="noStrike" cap="none" dirty="0">
                <a:solidFill>
                  <a:srgbClr val="16469D"/>
                </a:solidFill>
                <a:latin typeface="Trebuchet MS"/>
                <a:ea typeface="Trebuchet MS"/>
                <a:cs typeface="Trebuchet MS"/>
                <a:sym typeface="Trebuchet MS"/>
              </a:rPr>
              <a:t>Food Safety</a:t>
            </a:r>
            <a:r>
              <a:rPr lang="en-US" sz="2000" b="1" i="0" u="none" strike="noStrike" cap="none" dirty="0">
                <a:solidFill>
                  <a:srgbClr val="FFFFFF"/>
                </a:solidFill>
                <a:latin typeface="Trebuchet MS"/>
                <a:ea typeface="Trebuchet MS"/>
                <a:cs typeface="Trebuchet MS"/>
                <a:sym typeface="Trebuchet MS"/>
              </a:rPr>
              <a:t> </a:t>
            </a:r>
            <a:r>
              <a:rPr lang="en-US" sz="1600" b="1" i="1" u="none" strike="noStrike" cap="none" dirty="0">
                <a:solidFill>
                  <a:srgbClr val="A2238E"/>
                </a:solidFill>
                <a:latin typeface="Trebuchet MS"/>
                <a:ea typeface="Trebuchet MS"/>
                <a:cs typeface="Trebuchet MS"/>
                <a:sym typeface="Trebuchet MS"/>
              </a:rPr>
              <a:t>for</a:t>
            </a:r>
            <a:r>
              <a:rPr lang="en-US" sz="2000" b="1" i="0" u="none" strike="noStrike" cap="none" dirty="0">
                <a:solidFill>
                  <a:srgbClr val="FFFFFF"/>
                </a:solidFill>
                <a:latin typeface="Trebuchet MS"/>
                <a:ea typeface="Trebuchet MS"/>
                <a:cs typeface="Trebuchet MS"/>
                <a:sym typeface="Trebuchet MS"/>
              </a:rPr>
              <a:t> </a:t>
            </a:r>
            <a:r>
              <a:rPr lang="en-US" sz="2000" b="1" i="0" u="none" strike="noStrike" cap="none" dirty="0">
                <a:solidFill>
                  <a:srgbClr val="16469D"/>
                </a:solidFill>
                <a:latin typeface="Trebuchet MS"/>
                <a:ea typeface="Trebuchet MS"/>
                <a:cs typeface="Trebuchet MS"/>
                <a:sym typeface="Trebuchet MS"/>
              </a:rPr>
              <a:t>Moms-to-Be</a:t>
            </a:r>
          </a:p>
        </p:txBody>
      </p:sp>
      <p:sp>
        <p:nvSpPr>
          <p:cNvPr id="17" name="Shape 17"/>
          <p:cNvSpPr txBox="1">
            <a:spLocks noGrp="1"/>
          </p:cNvSpPr>
          <p:nvPr>
            <p:ph type="title"/>
          </p:nvPr>
        </p:nvSpPr>
        <p:spPr>
          <a:xfrm>
            <a:off x="685800" y="609600"/>
            <a:ext cx="7772400" cy="1143000"/>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16469D"/>
              </a:buClr>
              <a:buFont typeface="Trebuchet MS"/>
              <a:buNone/>
              <a:defRPr sz="4000" b="1" i="0" u="none" strike="noStrike" cap="none">
                <a:solidFill>
                  <a:srgbClr val="16469D"/>
                </a:solidFill>
                <a:latin typeface="Trebuchet MS"/>
                <a:ea typeface="Trebuchet MS"/>
                <a:cs typeface="Trebuchet MS"/>
                <a:sym typeface="Trebuchet MS"/>
              </a:defRPr>
            </a:lvl1pPr>
            <a:lvl2pPr marL="0" marR="0" lvl="1"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2pPr>
            <a:lvl3pPr marL="0" marR="0" lvl="2"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3pPr>
            <a:lvl4pPr marL="0" marR="0" lvl="3"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4pPr>
            <a:lvl5pPr marL="0" marR="0" lvl="4"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5pPr>
            <a:lvl6pPr marL="0" marR="0" lvl="5" indent="4572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6pPr>
            <a:lvl7pPr marL="0" marR="0" lvl="6" indent="9144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7pPr>
            <a:lvl8pPr marL="0" marR="0" lvl="7" indent="13716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8pPr>
            <a:lvl9pPr marL="0" marR="0" lvl="8" indent="18288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9pPr>
          </a:lstStyle>
          <a:p>
            <a:endParaRPr/>
          </a:p>
        </p:txBody>
      </p:sp>
      <p:sp>
        <p:nvSpPr>
          <p:cNvPr id="18" name="Shape 18"/>
          <p:cNvSpPr txBox="1">
            <a:spLocks noGrp="1"/>
          </p:cNvSpPr>
          <p:nvPr>
            <p:ph type="sldNum" idx="12"/>
          </p:nvPr>
        </p:nvSpPr>
        <p:spPr>
          <a:xfrm>
            <a:off x="8175465" y="6019800"/>
            <a:ext cx="282733" cy="269240"/>
          </a:xfrm>
          <a:prstGeom prst="rect">
            <a:avLst/>
          </a:prstGeom>
          <a:noFill/>
          <a:ln>
            <a:noFill/>
          </a:ln>
        </p:spPr>
        <p:txBody>
          <a:bodyPr wrap="square" lIns="45700" tIns="45700" rIns="45700" bIns="45700" anchor="t" anchorCtr="0">
            <a:noAutofit/>
          </a:bodyPr>
          <a:lstStyle/>
          <a:p>
            <a:pPr marL="0" marR="0" lvl="0" indent="0" algn="r" rtl="0">
              <a:lnSpc>
                <a:spcPct val="100000"/>
              </a:lnSpc>
              <a:spcBef>
                <a:spcPts val="0"/>
              </a:spcBef>
              <a:spcAft>
                <a:spcPts val="0"/>
              </a:spcAft>
              <a:buClr>
                <a:srgbClr val="FFFFFF"/>
              </a:buClr>
              <a:buSzPct val="25000"/>
              <a:buFont typeface="Trebuchet MS"/>
              <a:buNone/>
            </a:pPr>
            <a:fld id="{00000000-1234-1234-1234-123412341234}" type="slidenum">
              <a:rPr lang="en-US" sz="1200" b="1" i="0" u="none" strike="noStrike" cap="none">
                <a:solidFill>
                  <a:srgbClr val="FFFFFF"/>
                </a:solidFill>
                <a:latin typeface="Trebuchet MS"/>
                <a:ea typeface="Trebuchet MS"/>
                <a:cs typeface="Trebuchet MS"/>
                <a:sym typeface="Trebuchet MS"/>
              </a:rPr>
              <a:t>‹#›</a:t>
            </a:fld>
            <a:endParaRPr lang="en-US" sz="1200" b="1" i="0" u="none" strike="noStrike" cap="none">
              <a:solidFill>
                <a:srgbClr val="FFFFFF"/>
              </a:solidFill>
              <a:latin typeface="Trebuchet MS"/>
              <a:ea typeface="Trebuchet MS"/>
              <a:cs typeface="Trebuchet MS"/>
              <a:sym typeface="Trebuchet MS"/>
            </a:endParaRPr>
          </a:p>
        </p:txBody>
      </p:sp>
      <p:pic>
        <p:nvPicPr>
          <p:cNvPr id="19" name="Shape 19" descr="Drawing of a pregnant woman on a plate flanked by a fork and spoon. "/>
          <p:cNvPicPr preferRelativeResize="0"/>
          <p:nvPr/>
        </p:nvPicPr>
        <p:blipFill rotWithShape="1">
          <a:blip r:embed="rId2">
            <a:alphaModFix/>
          </a:blip>
          <a:srcRect/>
          <a:stretch/>
        </p:blipFill>
        <p:spPr>
          <a:xfrm>
            <a:off x="338683" y="5618896"/>
            <a:ext cx="1048850" cy="972404"/>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Content with Caption">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73050"/>
            <a:ext cx="3008314" cy="1162049"/>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rgbClr val="33FFFF"/>
              </a:buClr>
              <a:buFont typeface="Trebuchet MS"/>
              <a:buNone/>
              <a:defRPr sz="2000" b="1" i="0" u="none" strike="noStrike" cap="none">
                <a:solidFill>
                  <a:srgbClr val="33FFFF"/>
                </a:solidFill>
                <a:latin typeface="Trebuchet MS"/>
                <a:ea typeface="Trebuchet MS"/>
                <a:cs typeface="Trebuchet MS"/>
                <a:sym typeface="Trebuchet MS"/>
              </a:defRPr>
            </a:lvl1pPr>
            <a:lvl2pPr marL="0" marR="0" lvl="1"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2pPr>
            <a:lvl3pPr marL="0" marR="0" lvl="2"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3pPr>
            <a:lvl4pPr marL="0" marR="0" lvl="3"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4pPr>
            <a:lvl5pPr marL="0" marR="0" lvl="4"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5pPr>
            <a:lvl6pPr marL="0" marR="0" lvl="5" indent="4572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6pPr>
            <a:lvl7pPr marL="0" marR="0" lvl="6" indent="9144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7pPr>
            <a:lvl8pPr marL="0" marR="0" lvl="7" indent="13716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8pPr>
            <a:lvl9pPr marL="0" marR="0" lvl="8" indent="18288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9pPr>
          </a:lstStyle>
          <a:p>
            <a:endParaRPr/>
          </a:p>
        </p:txBody>
      </p:sp>
      <p:sp>
        <p:nvSpPr>
          <p:cNvPr id="52" name="Shape 52"/>
          <p:cNvSpPr txBox="1">
            <a:spLocks noGrp="1"/>
          </p:cNvSpPr>
          <p:nvPr>
            <p:ph type="body" idx="1"/>
          </p:nvPr>
        </p:nvSpPr>
        <p:spPr>
          <a:xfrm>
            <a:off x="3575050" y="273050"/>
            <a:ext cx="5111750" cy="5853112"/>
          </a:xfrm>
          <a:prstGeom prst="rect">
            <a:avLst/>
          </a:prstGeom>
          <a:noFill/>
          <a:ln>
            <a:noFill/>
          </a:ln>
        </p:spPr>
        <p:txBody>
          <a:bodyPr wrap="square" lIns="91425" tIns="91425" rIns="91425" bIns="91425" anchor="t" anchorCtr="0"/>
          <a:lstStyle>
            <a:lvl1pPr marL="342900" marR="0" lvl="0" indent="6350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1pPr>
            <a:lvl2pPr marL="783771" marR="0" lvl="1" indent="79828"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2pPr>
            <a:lvl3pPr marL="1219200" marR="0" lvl="2" indent="10160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3pPr>
            <a:lvl4pPr marL="1737360" marR="0" lvl="3"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4pPr>
            <a:lvl5pPr marL="2194560" marR="0" lvl="4"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5pPr>
            <a:lvl6pPr marL="2651760" marR="0" lvl="5"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6pPr>
            <a:lvl7pPr marL="3108960" marR="0" lvl="6"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7pPr>
            <a:lvl8pPr marL="3566159" marR="0" lvl="7"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8pPr>
            <a:lvl9pPr marL="4023359" marR="0" lvl="8"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2"/>
          </p:nvPr>
        </p:nvSpPr>
        <p:spPr>
          <a:xfrm>
            <a:off x="457199" y="1435100"/>
            <a:ext cx="3008314" cy="4691063"/>
          </a:xfrm>
          <a:prstGeom prst="rect">
            <a:avLst/>
          </a:prstGeom>
          <a:noFill/>
          <a:ln>
            <a:noFill/>
          </a:ln>
        </p:spPr>
        <p:txBody>
          <a:bodyPr wrap="square" lIns="91425" tIns="91425" rIns="91425" bIns="91425" anchor="t" anchorCtr="0"/>
          <a:lstStyle>
            <a:lvl1pPr marL="342900" marR="0" lvl="0" indent="6350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1pPr>
            <a:lvl2pPr marL="783771" marR="0" lvl="1" indent="79828"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2pPr>
            <a:lvl3pPr marL="1219200" marR="0" lvl="2" indent="10160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3pPr>
            <a:lvl4pPr marL="1737360" marR="0" lvl="3"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4pPr>
            <a:lvl5pPr marL="2194560" marR="0" lvl="4"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5pPr>
            <a:lvl6pPr marL="2651760" marR="0" lvl="5"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6pPr>
            <a:lvl7pPr marL="3108960" marR="0" lvl="6"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7pPr>
            <a:lvl8pPr marL="3566159" marR="0" lvl="7"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8pPr>
            <a:lvl9pPr marL="4023359" marR="0" lvl="8"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9pPr>
          </a:lstStyle>
          <a:p>
            <a:endParaRPr/>
          </a:p>
        </p:txBody>
      </p:sp>
      <p:sp>
        <p:nvSpPr>
          <p:cNvPr id="54" name="Shape 54"/>
          <p:cNvSpPr txBox="1">
            <a:spLocks noGrp="1"/>
          </p:cNvSpPr>
          <p:nvPr>
            <p:ph type="sldNum" idx="12"/>
          </p:nvPr>
        </p:nvSpPr>
        <p:spPr>
          <a:xfrm>
            <a:off x="8175465" y="6019800"/>
            <a:ext cx="282733" cy="269240"/>
          </a:xfrm>
          <a:prstGeom prst="rect">
            <a:avLst/>
          </a:prstGeom>
          <a:noFill/>
          <a:ln>
            <a:noFill/>
          </a:ln>
        </p:spPr>
        <p:txBody>
          <a:bodyPr wrap="square" lIns="45700" tIns="45700" rIns="45700" bIns="45700" anchor="t" anchorCtr="0">
            <a:noAutofit/>
          </a:bodyPr>
          <a:lstStyle/>
          <a:p>
            <a:pPr marL="0" marR="0" lvl="0" indent="0" algn="r" rtl="0">
              <a:lnSpc>
                <a:spcPct val="100000"/>
              </a:lnSpc>
              <a:spcBef>
                <a:spcPts val="0"/>
              </a:spcBef>
              <a:spcAft>
                <a:spcPts val="0"/>
              </a:spcAft>
              <a:buClr>
                <a:srgbClr val="FFFFFF"/>
              </a:buClr>
              <a:buSzPct val="25000"/>
              <a:buFont typeface="Trebuchet MS"/>
              <a:buNone/>
            </a:pPr>
            <a:fld id="{00000000-1234-1234-1234-123412341234}" type="slidenum">
              <a:rPr lang="en-US" sz="1200" b="1" i="0" u="none" strike="noStrike" cap="none">
                <a:solidFill>
                  <a:srgbClr val="FFFFFF"/>
                </a:solidFill>
                <a:latin typeface="Trebuchet MS"/>
                <a:ea typeface="Trebuchet MS"/>
                <a:cs typeface="Trebuchet MS"/>
                <a:sym typeface="Trebuchet MS"/>
              </a:rPr>
              <a:t>‹#›</a:t>
            </a:fld>
            <a:endParaRPr lang="en-US" sz="1200" b="1" i="0" u="none" strike="noStrike" cap="none">
              <a:solidFill>
                <a:srgbClr val="FFFFFF"/>
              </a:solidFill>
              <a:latin typeface="Trebuchet MS"/>
              <a:ea typeface="Trebuchet MS"/>
              <a:cs typeface="Trebuchet MS"/>
              <a:sym typeface="Trebuchet M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Picture with Caption">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1792288" y="4800600"/>
            <a:ext cx="5486400" cy="566737"/>
          </a:xfrm>
          <a:prstGeom prst="rect">
            <a:avLst/>
          </a:prstGeom>
          <a:noFill/>
          <a:ln>
            <a:noFill/>
          </a:ln>
        </p:spPr>
        <p:txBody>
          <a:bodyPr wrap="square" lIns="91425" tIns="91425" rIns="91425" bIns="91425" anchor="b" anchorCtr="0"/>
          <a:lstStyle>
            <a:lvl1pPr marL="0" marR="0" lvl="0" indent="0" algn="l" rtl="0">
              <a:lnSpc>
                <a:spcPct val="100000"/>
              </a:lnSpc>
              <a:spcBef>
                <a:spcPts val="0"/>
              </a:spcBef>
              <a:spcAft>
                <a:spcPts val="0"/>
              </a:spcAft>
              <a:buClr>
                <a:srgbClr val="33FFFF"/>
              </a:buClr>
              <a:buFont typeface="Trebuchet MS"/>
              <a:buNone/>
              <a:defRPr sz="2000" b="1" i="0" u="none" strike="noStrike" cap="none">
                <a:solidFill>
                  <a:srgbClr val="33FFFF"/>
                </a:solidFill>
                <a:latin typeface="Trebuchet MS"/>
                <a:ea typeface="Trebuchet MS"/>
                <a:cs typeface="Trebuchet MS"/>
                <a:sym typeface="Trebuchet MS"/>
              </a:defRPr>
            </a:lvl1pPr>
            <a:lvl2pPr marL="0" marR="0" lvl="1"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2pPr>
            <a:lvl3pPr marL="0" marR="0" lvl="2"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3pPr>
            <a:lvl4pPr marL="0" marR="0" lvl="3"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4pPr>
            <a:lvl5pPr marL="0" marR="0" lvl="4"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5pPr>
            <a:lvl6pPr marL="0" marR="0" lvl="5" indent="4572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6pPr>
            <a:lvl7pPr marL="0" marR="0" lvl="6" indent="9144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7pPr>
            <a:lvl8pPr marL="0" marR="0" lvl="7" indent="13716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8pPr>
            <a:lvl9pPr marL="0" marR="0" lvl="8" indent="18288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9pPr>
          </a:lstStyle>
          <a:p>
            <a:endParaRPr/>
          </a:p>
        </p:txBody>
      </p:sp>
      <p:sp>
        <p:nvSpPr>
          <p:cNvPr id="57" name="Shape 57"/>
          <p:cNvSpPr>
            <a:spLocks noGrp="1"/>
          </p:cNvSpPr>
          <p:nvPr>
            <p:ph type="pic" idx="2"/>
          </p:nvPr>
        </p:nvSpPr>
        <p:spPr>
          <a:xfrm>
            <a:off x="1792288" y="612775"/>
            <a:ext cx="5486400" cy="4114800"/>
          </a:xfrm>
          <a:prstGeom prst="rect">
            <a:avLst/>
          </a:prstGeom>
          <a:noFill/>
          <a:ln>
            <a:noFill/>
          </a:ln>
        </p:spPr>
        <p:txBody>
          <a:bodyPr wrap="square" lIns="91425" tIns="91425" rIns="91425" bIns="91425" anchor="t" anchorCtr="0"/>
          <a:lstStyle>
            <a:lvl1pPr marL="342900" marR="0" lvl="0" indent="6350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1pPr>
            <a:lvl2pPr marL="783771" marR="0" lvl="1" indent="79828"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2pPr>
            <a:lvl3pPr marL="1219200" marR="0" lvl="2" indent="10160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3pPr>
            <a:lvl4pPr marL="1737360" marR="0" lvl="3"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4pPr>
            <a:lvl5pPr marL="2194560" marR="0" lvl="4"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5pPr>
            <a:lvl6pPr marL="2651760" marR="0" lvl="5"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6pPr>
            <a:lvl7pPr marL="3108960" marR="0" lvl="6"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7pPr>
            <a:lvl8pPr marL="3566159" marR="0" lvl="7"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8pPr>
            <a:lvl9pPr marL="4023359" marR="0" lvl="8"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9pPr>
          </a:lstStyle>
          <a:p>
            <a:endParaRPr/>
          </a:p>
        </p:txBody>
      </p:sp>
      <p:sp>
        <p:nvSpPr>
          <p:cNvPr id="58" name="Shape 58"/>
          <p:cNvSpPr txBox="1">
            <a:spLocks noGrp="1"/>
          </p:cNvSpPr>
          <p:nvPr>
            <p:ph type="body" idx="1"/>
          </p:nvPr>
        </p:nvSpPr>
        <p:spPr>
          <a:xfrm>
            <a:off x="1792288" y="5367337"/>
            <a:ext cx="5486400" cy="804862"/>
          </a:xfrm>
          <a:prstGeom prst="rect">
            <a:avLst/>
          </a:prstGeom>
          <a:noFill/>
          <a:ln>
            <a:noFill/>
          </a:ln>
        </p:spPr>
        <p:txBody>
          <a:bodyPr wrap="square" lIns="91425" tIns="91425" rIns="91425" bIns="91425" anchor="t" anchorCtr="0"/>
          <a:lstStyle>
            <a:lvl1pPr marL="0" marR="0" lvl="0" indent="0" algn="l" rtl="0">
              <a:lnSpc>
                <a:spcPct val="100000"/>
              </a:lnSpc>
              <a:spcBef>
                <a:spcPts val="300"/>
              </a:spcBef>
              <a:spcAft>
                <a:spcPts val="0"/>
              </a:spcAft>
              <a:buClr>
                <a:srgbClr val="FFFFFF"/>
              </a:buClr>
              <a:buFont typeface="Times New Roman"/>
              <a:buNone/>
              <a:defRPr sz="1400" b="0" i="0" u="none" strike="noStrike" cap="none">
                <a:solidFill>
                  <a:srgbClr val="FFFFFF"/>
                </a:solidFill>
                <a:latin typeface="Times New Roman"/>
                <a:ea typeface="Times New Roman"/>
                <a:cs typeface="Times New Roman"/>
                <a:sym typeface="Times New Roman"/>
              </a:defRPr>
            </a:lvl1pPr>
            <a:lvl2pPr marL="0" marR="0" lvl="1" indent="457200" algn="l" rtl="0">
              <a:lnSpc>
                <a:spcPct val="100000"/>
              </a:lnSpc>
              <a:spcBef>
                <a:spcPts val="300"/>
              </a:spcBef>
              <a:spcAft>
                <a:spcPts val="0"/>
              </a:spcAft>
              <a:buClr>
                <a:srgbClr val="FFFFFF"/>
              </a:buClr>
              <a:buFont typeface="Times New Roman"/>
              <a:buNone/>
              <a:defRPr sz="1400" b="0" i="0" u="none" strike="noStrike" cap="none">
                <a:solidFill>
                  <a:srgbClr val="FFFFFF"/>
                </a:solidFill>
                <a:latin typeface="Times New Roman"/>
                <a:ea typeface="Times New Roman"/>
                <a:cs typeface="Times New Roman"/>
                <a:sym typeface="Times New Roman"/>
              </a:defRPr>
            </a:lvl2pPr>
            <a:lvl3pPr marL="0" marR="0" lvl="2" indent="914400" algn="l" rtl="0">
              <a:lnSpc>
                <a:spcPct val="100000"/>
              </a:lnSpc>
              <a:spcBef>
                <a:spcPts val="300"/>
              </a:spcBef>
              <a:spcAft>
                <a:spcPts val="0"/>
              </a:spcAft>
              <a:buClr>
                <a:srgbClr val="FFFFFF"/>
              </a:buClr>
              <a:buFont typeface="Times New Roman"/>
              <a:buNone/>
              <a:defRPr sz="1400" b="0" i="0" u="none" strike="noStrike" cap="none">
                <a:solidFill>
                  <a:srgbClr val="FFFFFF"/>
                </a:solidFill>
                <a:latin typeface="Times New Roman"/>
                <a:ea typeface="Times New Roman"/>
                <a:cs typeface="Times New Roman"/>
                <a:sym typeface="Times New Roman"/>
              </a:defRPr>
            </a:lvl3pPr>
            <a:lvl4pPr marL="0" marR="0" lvl="3" indent="1371600" algn="l" rtl="0">
              <a:lnSpc>
                <a:spcPct val="100000"/>
              </a:lnSpc>
              <a:spcBef>
                <a:spcPts val="300"/>
              </a:spcBef>
              <a:spcAft>
                <a:spcPts val="0"/>
              </a:spcAft>
              <a:buClr>
                <a:srgbClr val="FFFFFF"/>
              </a:buClr>
              <a:buFont typeface="Times New Roman"/>
              <a:buNone/>
              <a:defRPr sz="1400" b="0" i="0" u="none" strike="noStrike" cap="none">
                <a:solidFill>
                  <a:srgbClr val="FFFFFF"/>
                </a:solidFill>
                <a:latin typeface="Times New Roman"/>
                <a:ea typeface="Times New Roman"/>
                <a:cs typeface="Times New Roman"/>
                <a:sym typeface="Times New Roman"/>
              </a:defRPr>
            </a:lvl4pPr>
            <a:lvl5pPr marL="0" marR="0" lvl="4" indent="1828800" algn="l" rtl="0">
              <a:lnSpc>
                <a:spcPct val="100000"/>
              </a:lnSpc>
              <a:spcBef>
                <a:spcPts val="300"/>
              </a:spcBef>
              <a:spcAft>
                <a:spcPts val="0"/>
              </a:spcAft>
              <a:buClr>
                <a:srgbClr val="FFFFFF"/>
              </a:buClr>
              <a:buFont typeface="Times New Roman"/>
              <a:buNone/>
              <a:defRPr sz="1400" b="0" i="0" u="none" strike="noStrike" cap="none">
                <a:solidFill>
                  <a:srgbClr val="FFFFFF"/>
                </a:solidFill>
                <a:latin typeface="Times New Roman"/>
                <a:ea typeface="Times New Roman"/>
                <a:cs typeface="Times New Roman"/>
                <a:sym typeface="Times New Roman"/>
              </a:defRPr>
            </a:lvl5pPr>
            <a:lvl6pPr marL="2651760" marR="0" lvl="5"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6pPr>
            <a:lvl7pPr marL="3108960" marR="0" lvl="6"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7pPr>
            <a:lvl8pPr marL="3566159" marR="0" lvl="7"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8pPr>
            <a:lvl9pPr marL="4023359" marR="0" lvl="8"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9pPr>
          </a:lstStyle>
          <a:p>
            <a:endParaRPr/>
          </a:p>
        </p:txBody>
      </p:sp>
      <p:sp>
        <p:nvSpPr>
          <p:cNvPr id="59" name="Shape 59"/>
          <p:cNvSpPr txBox="1">
            <a:spLocks noGrp="1"/>
          </p:cNvSpPr>
          <p:nvPr>
            <p:ph type="sldNum" idx="12"/>
          </p:nvPr>
        </p:nvSpPr>
        <p:spPr>
          <a:xfrm>
            <a:off x="8175465" y="6019800"/>
            <a:ext cx="282733" cy="269240"/>
          </a:xfrm>
          <a:prstGeom prst="rect">
            <a:avLst/>
          </a:prstGeom>
          <a:noFill/>
          <a:ln>
            <a:noFill/>
          </a:ln>
        </p:spPr>
        <p:txBody>
          <a:bodyPr wrap="square" lIns="45700" tIns="45700" rIns="45700" bIns="45700" anchor="t" anchorCtr="0">
            <a:noAutofit/>
          </a:bodyPr>
          <a:lstStyle/>
          <a:p>
            <a:pPr marL="0" marR="0" lvl="0" indent="0" algn="r" rtl="0">
              <a:lnSpc>
                <a:spcPct val="100000"/>
              </a:lnSpc>
              <a:spcBef>
                <a:spcPts val="0"/>
              </a:spcBef>
              <a:spcAft>
                <a:spcPts val="0"/>
              </a:spcAft>
              <a:buClr>
                <a:srgbClr val="FFFFFF"/>
              </a:buClr>
              <a:buSzPct val="25000"/>
              <a:buFont typeface="Trebuchet MS"/>
              <a:buNone/>
            </a:pPr>
            <a:fld id="{00000000-1234-1234-1234-123412341234}" type="slidenum">
              <a:rPr lang="en-US" sz="1200" b="1" i="0" u="none" strike="noStrike" cap="none">
                <a:solidFill>
                  <a:srgbClr val="FFFFFF"/>
                </a:solidFill>
                <a:latin typeface="Trebuchet MS"/>
                <a:ea typeface="Trebuchet MS"/>
                <a:cs typeface="Trebuchet MS"/>
                <a:sym typeface="Trebuchet MS"/>
              </a:rPr>
              <a:t>‹#›</a:t>
            </a:fld>
            <a:endParaRPr lang="en-US" sz="1200" b="1" i="0" u="none" strike="noStrike" cap="none">
              <a:solidFill>
                <a:srgbClr val="FFFFFF"/>
              </a:solidFill>
              <a:latin typeface="Trebuchet MS"/>
              <a:ea typeface="Trebuchet MS"/>
              <a:cs typeface="Trebuchet MS"/>
              <a:sym typeface="Trebuchet M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Vertical Text">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685800" y="609600"/>
            <a:ext cx="7772400" cy="1143000"/>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1pPr>
            <a:lvl2pPr marL="0" marR="0" lvl="1"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2pPr>
            <a:lvl3pPr marL="0" marR="0" lvl="2"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3pPr>
            <a:lvl4pPr marL="0" marR="0" lvl="3"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4pPr>
            <a:lvl5pPr marL="0" marR="0" lvl="4"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5pPr>
            <a:lvl6pPr marL="0" marR="0" lvl="5" indent="4572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6pPr>
            <a:lvl7pPr marL="0" marR="0" lvl="6" indent="9144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7pPr>
            <a:lvl8pPr marL="0" marR="0" lvl="7" indent="13716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8pPr>
            <a:lvl9pPr marL="0" marR="0" lvl="8" indent="18288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9pPr>
          </a:lstStyle>
          <a:p>
            <a:endParaRPr/>
          </a:p>
        </p:txBody>
      </p:sp>
      <p:sp>
        <p:nvSpPr>
          <p:cNvPr id="62" name="Shape 62"/>
          <p:cNvSpPr txBox="1">
            <a:spLocks noGrp="1"/>
          </p:cNvSpPr>
          <p:nvPr>
            <p:ph type="body" idx="1"/>
          </p:nvPr>
        </p:nvSpPr>
        <p:spPr>
          <a:xfrm>
            <a:off x="1219200" y="1981200"/>
            <a:ext cx="7467600" cy="4114800"/>
          </a:xfrm>
          <a:prstGeom prst="rect">
            <a:avLst/>
          </a:prstGeom>
          <a:noFill/>
          <a:ln>
            <a:noFill/>
          </a:ln>
        </p:spPr>
        <p:txBody>
          <a:bodyPr wrap="square" lIns="91425" tIns="91425" rIns="91425" bIns="91425" anchor="t" anchorCtr="0"/>
          <a:lstStyle>
            <a:lvl1pPr marL="342900" marR="0" lvl="0" indent="6350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1pPr>
            <a:lvl2pPr marL="783771" marR="0" lvl="1" indent="79828"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2pPr>
            <a:lvl3pPr marL="1219200" marR="0" lvl="2" indent="10160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3pPr>
            <a:lvl4pPr marL="1737360" marR="0" lvl="3"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4pPr>
            <a:lvl5pPr marL="2194560" marR="0" lvl="4"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5pPr>
            <a:lvl6pPr marL="2651760" marR="0" lvl="5"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6pPr>
            <a:lvl7pPr marL="3108960" marR="0" lvl="6"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7pPr>
            <a:lvl8pPr marL="3566159" marR="0" lvl="7"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8pPr>
            <a:lvl9pPr marL="4023359" marR="0" lvl="8"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9pPr>
          </a:lstStyle>
          <a:p>
            <a:endParaRPr/>
          </a:p>
        </p:txBody>
      </p:sp>
      <p:sp>
        <p:nvSpPr>
          <p:cNvPr id="63" name="Shape 63"/>
          <p:cNvSpPr txBox="1">
            <a:spLocks noGrp="1"/>
          </p:cNvSpPr>
          <p:nvPr>
            <p:ph type="sldNum" idx="12"/>
          </p:nvPr>
        </p:nvSpPr>
        <p:spPr>
          <a:xfrm>
            <a:off x="8175465" y="6019800"/>
            <a:ext cx="282733" cy="269240"/>
          </a:xfrm>
          <a:prstGeom prst="rect">
            <a:avLst/>
          </a:prstGeom>
          <a:noFill/>
          <a:ln>
            <a:noFill/>
          </a:ln>
        </p:spPr>
        <p:txBody>
          <a:bodyPr wrap="square" lIns="45700" tIns="45700" rIns="45700" bIns="45700" anchor="t" anchorCtr="0">
            <a:noAutofit/>
          </a:bodyPr>
          <a:lstStyle/>
          <a:p>
            <a:pPr marL="0" marR="0" lvl="0" indent="0" algn="r" rtl="0">
              <a:lnSpc>
                <a:spcPct val="100000"/>
              </a:lnSpc>
              <a:spcBef>
                <a:spcPts val="0"/>
              </a:spcBef>
              <a:spcAft>
                <a:spcPts val="0"/>
              </a:spcAft>
              <a:buClr>
                <a:srgbClr val="FFFFFF"/>
              </a:buClr>
              <a:buSzPct val="25000"/>
              <a:buFont typeface="Trebuchet MS"/>
              <a:buNone/>
            </a:pPr>
            <a:fld id="{00000000-1234-1234-1234-123412341234}" type="slidenum">
              <a:rPr lang="en-US" sz="1200" b="1" i="0" u="none" strike="noStrike" cap="none">
                <a:solidFill>
                  <a:srgbClr val="FFFFFF"/>
                </a:solidFill>
                <a:latin typeface="Trebuchet MS"/>
                <a:ea typeface="Trebuchet MS"/>
                <a:cs typeface="Trebuchet MS"/>
                <a:sym typeface="Trebuchet MS"/>
              </a:rPr>
              <a:t>‹#›</a:t>
            </a:fld>
            <a:endParaRPr lang="en-US" sz="1200" b="1" i="0" u="none" strike="noStrike" cap="none">
              <a:solidFill>
                <a:srgbClr val="FFFFFF"/>
              </a:solidFill>
              <a:latin typeface="Trebuchet MS"/>
              <a:ea typeface="Trebuchet MS"/>
              <a:cs typeface="Trebuchet MS"/>
              <a:sym typeface="Trebuchet M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Vertical Title and Text">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6686550" y="609600"/>
            <a:ext cx="2000250" cy="5486399"/>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1pPr>
            <a:lvl2pPr marL="0" marR="0" lvl="1"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2pPr>
            <a:lvl3pPr marL="0" marR="0" lvl="2"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3pPr>
            <a:lvl4pPr marL="0" marR="0" lvl="3"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4pPr>
            <a:lvl5pPr marL="0" marR="0" lvl="4"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5pPr>
            <a:lvl6pPr marL="0" marR="0" lvl="5" indent="4572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6pPr>
            <a:lvl7pPr marL="0" marR="0" lvl="6" indent="9144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7pPr>
            <a:lvl8pPr marL="0" marR="0" lvl="7" indent="13716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8pPr>
            <a:lvl9pPr marL="0" marR="0" lvl="8" indent="18288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9pPr>
          </a:lstStyle>
          <a:p>
            <a:endParaRPr/>
          </a:p>
        </p:txBody>
      </p:sp>
      <p:sp>
        <p:nvSpPr>
          <p:cNvPr id="66" name="Shape 66"/>
          <p:cNvSpPr txBox="1">
            <a:spLocks noGrp="1"/>
          </p:cNvSpPr>
          <p:nvPr>
            <p:ph type="body" idx="1"/>
          </p:nvPr>
        </p:nvSpPr>
        <p:spPr>
          <a:xfrm>
            <a:off x="685800" y="609600"/>
            <a:ext cx="5848350" cy="5486399"/>
          </a:xfrm>
          <a:prstGeom prst="rect">
            <a:avLst/>
          </a:prstGeom>
          <a:noFill/>
          <a:ln>
            <a:noFill/>
          </a:ln>
        </p:spPr>
        <p:txBody>
          <a:bodyPr wrap="square" lIns="91425" tIns="91425" rIns="91425" bIns="91425" anchor="t" anchorCtr="0"/>
          <a:lstStyle>
            <a:lvl1pPr marL="342900" marR="0" lvl="0" indent="6350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1pPr>
            <a:lvl2pPr marL="783771" marR="0" lvl="1" indent="79828"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2pPr>
            <a:lvl3pPr marL="1219200" marR="0" lvl="2" indent="10160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3pPr>
            <a:lvl4pPr marL="1737360" marR="0" lvl="3"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4pPr>
            <a:lvl5pPr marL="2194560" marR="0" lvl="4"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5pPr>
            <a:lvl6pPr marL="2651760" marR="0" lvl="5"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6pPr>
            <a:lvl7pPr marL="3108960" marR="0" lvl="6"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7pPr>
            <a:lvl8pPr marL="3566159" marR="0" lvl="7"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8pPr>
            <a:lvl9pPr marL="4023359" marR="0" lvl="8"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9pPr>
          </a:lstStyle>
          <a:p>
            <a:endParaRPr/>
          </a:p>
        </p:txBody>
      </p:sp>
      <p:sp>
        <p:nvSpPr>
          <p:cNvPr id="67" name="Shape 67"/>
          <p:cNvSpPr txBox="1">
            <a:spLocks noGrp="1"/>
          </p:cNvSpPr>
          <p:nvPr>
            <p:ph type="sldNum" idx="12"/>
          </p:nvPr>
        </p:nvSpPr>
        <p:spPr>
          <a:xfrm>
            <a:off x="8175465" y="6019800"/>
            <a:ext cx="282733" cy="269240"/>
          </a:xfrm>
          <a:prstGeom prst="rect">
            <a:avLst/>
          </a:prstGeom>
          <a:noFill/>
          <a:ln>
            <a:noFill/>
          </a:ln>
        </p:spPr>
        <p:txBody>
          <a:bodyPr wrap="square" lIns="45700" tIns="45700" rIns="45700" bIns="45700" anchor="t" anchorCtr="0">
            <a:noAutofit/>
          </a:bodyPr>
          <a:lstStyle/>
          <a:p>
            <a:pPr marL="0" marR="0" lvl="0" indent="0" algn="r" rtl="0">
              <a:lnSpc>
                <a:spcPct val="100000"/>
              </a:lnSpc>
              <a:spcBef>
                <a:spcPts val="0"/>
              </a:spcBef>
              <a:spcAft>
                <a:spcPts val="0"/>
              </a:spcAft>
              <a:buClr>
                <a:srgbClr val="FFFFFF"/>
              </a:buClr>
              <a:buSzPct val="25000"/>
              <a:buFont typeface="Trebuchet MS"/>
              <a:buNone/>
            </a:pPr>
            <a:fld id="{00000000-1234-1234-1234-123412341234}" type="slidenum">
              <a:rPr lang="en-US" sz="1200" b="1" i="0" u="none" strike="noStrike" cap="none">
                <a:solidFill>
                  <a:srgbClr val="FFFFFF"/>
                </a:solidFill>
                <a:latin typeface="Trebuchet MS"/>
                <a:ea typeface="Trebuchet MS"/>
                <a:cs typeface="Trebuchet MS"/>
                <a:sym typeface="Trebuchet MS"/>
              </a:rPr>
              <a:t>‹#›</a:t>
            </a:fld>
            <a:endParaRPr lang="en-US" sz="1200" b="1" i="0" u="none" strike="noStrike" cap="none">
              <a:solidFill>
                <a:srgbClr val="FFFFFF"/>
              </a:solidFill>
              <a:latin typeface="Trebuchet MS"/>
              <a:ea typeface="Trebuchet MS"/>
              <a:cs typeface="Trebuchet MS"/>
              <a:sym typeface="Trebuchet M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rgbClr val="FFFFFF"/>
        </a:solidFill>
        <a:effectLst/>
      </p:bgPr>
    </p:bg>
    <p:spTree>
      <p:nvGrpSpPr>
        <p:cNvPr id="1" name="Shape 20"/>
        <p:cNvGrpSpPr/>
        <p:nvPr/>
      </p:nvGrpSpPr>
      <p:grpSpPr>
        <a:xfrm>
          <a:off x="0" y="0"/>
          <a:ext cx="0" cy="0"/>
          <a:chOff x="0" y="0"/>
          <a:chExt cx="0" cy="0"/>
        </a:xfrm>
      </p:grpSpPr>
      <p:sp>
        <p:nvSpPr>
          <p:cNvPr id="21" name="Shape 21"/>
          <p:cNvSpPr txBox="1">
            <a:spLocks noGrp="1"/>
          </p:cNvSpPr>
          <p:nvPr>
            <p:ph type="sldNum" idx="12"/>
          </p:nvPr>
        </p:nvSpPr>
        <p:spPr>
          <a:xfrm>
            <a:off x="8175465" y="6019800"/>
            <a:ext cx="282733" cy="269240"/>
          </a:xfrm>
          <a:prstGeom prst="rect">
            <a:avLst/>
          </a:prstGeom>
          <a:noFill/>
          <a:ln>
            <a:noFill/>
          </a:ln>
        </p:spPr>
        <p:txBody>
          <a:bodyPr wrap="square" lIns="45700" tIns="45700" rIns="45700" bIns="45700" anchor="t" anchorCtr="0">
            <a:noAutofit/>
          </a:bodyPr>
          <a:lstStyle/>
          <a:p>
            <a:pPr marL="0" marR="0" lvl="0" indent="0" algn="r" rtl="0">
              <a:lnSpc>
                <a:spcPct val="100000"/>
              </a:lnSpc>
              <a:spcBef>
                <a:spcPts val="0"/>
              </a:spcBef>
              <a:spcAft>
                <a:spcPts val="0"/>
              </a:spcAft>
              <a:buClr>
                <a:srgbClr val="FFFFFF"/>
              </a:buClr>
              <a:buSzPct val="25000"/>
              <a:buFont typeface="Trebuchet MS"/>
              <a:buNone/>
            </a:pPr>
            <a:fld id="{00000000-1234-1234-1234-123412341234}" type="slidenum">
              <a:rPr lang="en-US" sz="1200" b="1" i="0" u="none" strike="noStrike" cap="none">
                <a:solidFill>
                  <a:srgbClr val="FFFFFF"/>
                </a:solidFill>
                <a:latin typeface="Trebuchet MS"/>
                <a:ea typeface="Trebuchet MS"/>
                <a:cs typeface="Trebuchet MS"/>
                <a:sym typeface="Trebuchet MS"/>
              </a:rPr>
              <a:t>‹#›</a:t>
            </a:fld>
            <a:endParaRPr lang="en-US" sz="1200" b="1" i="0" u="none" strike="noStrike" cap="none">
              <a:solidFill>
                <a:srgbClr val="FFFFFF"/>
              </a:solidFill>
              <a:latin typeface="Trebuchet MS"/>
              <a:ea typeface="Trebuchet MS"/>
              <a:cs typeface="Trebuchet MS"/>
              <a:sym typeface="Trebuchet MS"/>
            </a:endParaRPr>
          </a:p>
        </p:txBody>
      </p:sp>
      <p:pic>
        <p:nvPicPr>
          <p:cNvPr id="23" name="Shape 23" descr="Drawing of a pregnant woman on a plate flanked by a fork and spoon. "/>
          <p:cNvPicPr preferRelativeResize="0"/>
          <p:nvPr/>
        </p:nvPicPr>
        <p:blipFill rotWithShape="1">
          <a:blip r:embed="rId2">
            <a:alphaModFix/>
          </a:blip>
          <a:srcRect/>
          <a:stretch/>
        </p:blipFill>
        <p:spPr>
          <a:xfrm>
            <a:off x="1803039" y="1353870"/>
            <a:ext cx="2171699" cy="2013600"/>
          </a:xfrm>
          <a:prstGeom prst="rect">
            <a:avLst/>
          </a:prstGeom>
          <a:noFill/>
          <a:ln>
            <a:noFill/>
          </a:ln>
        </p:spPr>
      </p:pic>
      <p:sp>
        <p:nvSpPr>
          <p:cNvPr id="24" name="Shape 24"/>
          <p:cNvSpPr txBox="1"/>
          <p:nvPr/>
        </p:nvSpPr>
        <p:spPr>
          <a:xfrm>
            <a:off x="5476672" y="5838325"/>
            <a:ext cx="2698727" cy="243900"/>
          </a:xfrm>
          <a:prstGeom prst="rect">
            <a:avLst/>
          </a:prstGeom>
          <a:noFill/>
          <a:ln>
            <a:noFill/>
          </a:ln>
        </p:spPr>
        <p:txBody>
          <a:bodyPr wrap="square" lIns="45700" tIns="45700" rIns="45700" bIns="45700" anchor="t" anchorCtr="0">
            <a:noAutofit/>
          </a:bodyPr>
          <a:lstStyle/>
          <a:p>
            <a:pPr marL="0" marR="0" lvl="0" indent="0" algn="l" rtl="0">
              <a:lnSpc>
                <a:spcPct val="100000"/>
              </a:lnSpc>
              <a:spcBef>
                <a:spcPts val="0"/>
              </a:spcBef>
              <a:spcAft>
                <a:spcPts val="0"/>
              </a:spcAft>
              <a:buClr>
                <a:srgbClr val="6060CA"/>
              </a:buClr>
              <a:buSzPct val="25000"/>
              <a:buFont typeface="Garamond"/>
              <a:buNone/>
            </a:pPr>
            <a:r>
              <a:rPr lang="en-US" sz="1200" b="0" i="0" u="none" strike="noStrike" cap="none" dirty="0">
                <a:solidFill>
                  <a:srgbClr val="6060CA"/>
                </a:solidFill>
                <a:latin typeface="Garamond"/>
                <a:ea typeface="Garamond"/>
                <a:cs typeface="Garamond"/>
                <a:sym typeface="Garamond"/>
                <a:hlinkClick r:id="rId3"/>
              </a:rPr>
              <a:t>https://www.fda.gov/pregnancyfoodsafety</a:t>
            </a:r>
            <a:endParaRPr lang="en-US" sz="1200" b="0" i="0" u="none" strike="noStrike" cap="none" dirty="0">
              <a:solidFill>
                <a:srgbClr val="6060CA"/>
              </a:solidFill>
              <a:latin typeface="Garamond"/>
              <a:ea typeface="Garamond"/>
              <a:cs typeface="Garamond"/>
              <a:sym typeface="Garamond"/>
            </a:endParaRPr>
          </a:p>
        </p:txBody>
      </p:sp>
      <p:pic>
        <p:nvPicPr>
          <p:cNvPr id="25" name="Shape 25" descr="Asset 2@2x.png"/>
          <p:cNvPicPr preferRelativeResize="0"/>
          <p:nvPr/>
        </p:nvPicPr>
        <p:blipFill rotWithShape="1">
          <a:blip r:embed="rId4">
            <a:alphaModFix/>
          </a:blip>
          <a:srcRect/>
          <a:stretch/>
        </p:blipFill>
        <p:spPr>
          <a:xfrm>
            <a:off x="953670" y="5610417"/>
            <a:ext cx="678174" cy="699702"/>
          </a:xfrm>
          <a:prstGeom prst="rect">
            <a:avLst/>
          </a:prstGeom>
          <a:noFill/>
          <a:ln>
            <a:noFill/>
          </a:ln>
        </p:spPr>
      </p:pic>
      <p:pic>
        <p:nvPicPr>
          <p:cNvPr id="26" name="Shape 26" descr="Asset 3@2x.png"/>
          <p:cNvPicPr preferRelativeResize="0"/>
          <p:nvPr/>
        </p:nvPicPr>
        <p:blipFill rotWithShape="1">
          <a:blip r:embed="rId5">
            <a:alphaModFix/>
          </a:blip>
          <a:srcRect/>
          <a:stretch/>
        </p:blipFill>
        <p:spPr>
          <a:xfrm>
            <a:off x="1858360" y="5695405"/>
            <a:ext cx="2551327" cy="529725"/>
          </a:xfrm>
          <a:prstGeom prst="rect">
            <a:avLst/>
          </a:prstGeom>
          <a:noFill/>
          <a:ln>
            <a:noFill/>
          </a:ln>
        </p:spPr>
      </p:pic>
      <p:sp>
        <p:nvSpPr>
          <p:cNvPr id="27" name="Shape 27"/>
          <p:cNvSpPr txBox="1">
            <a:spLocks noGrp="1"/>
          </p:cNvSpPr>
          <p:nvPr>
            <p:ph type="title"/>
          </p:nvPr>
        </p:nvSpPr>
        <p:spPr>
          <a:xfrm>
            <a:off x="800100" y="4330950"/>
            <a:ext cx="7543800" cy="634500"/>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16469D"/>
              </a:buClr>
              <a:buFont typeface="Trebuchet MS"/>
              <a:buNone/>
              <a:defRPr sz="4000" b="1" i="0" u="none" strike="noStrike" cap="none">
                <a:solidFill>
                  <a:srgbClr val="16469D"/>
                </a:solidFill>
                <a:latin typeface="Trebuchet MS"/>
                <a:ea typeface="Trebuchet MS"/>
                <a:cs typeface="Trebuchet MS"/>
                <a:sym typeface="Trebuchet MS"/>
              </a:defRPr>
            </a:lvl1pPr>
            <a:lvl2pPr marL="0" marR="0" lvl="1"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2pPr>
            <a:lvl3pPr marL="0" marR="0" lvl="2"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3pPr>
            <a:lvl4pPr marL="0" marR="0" lvl="3"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4pPr>
            <a:lvl5pPr marL="0" marR="0" lvl="4"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5pPr>
            <a:lvl6pPr marL="0" marR="0" lvl="5" indent="4572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6pPr>
            <a:lvl7pPr marL="0" marR="0" lvl="6" indent="9144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7pPr>
            <a:lvl8pPr marL="0" marR="0" lvl="7" indent="13716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8pPr>
            <a:lvl9pPr marL="0" marR="0" lvl="8" indent="18288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9pPr>
          </a:lstStyle>
          <a:p>
            <a:endParaRPr/>
          </a:p>
        </p:txBody>
      </p:sp>
    </p:spTree>
    <p:extLst>
      <p:ext uri="{BB962C8B-B14F-4D97-AF65-F5344CB8AC3E}">
        <p14:creationId xmlns:p14="http://schemas.microsoft.com/office/powerpoint/2010/main" val="1161466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FFFFFF"/>
        </a:solidFill>
        <a:effectLst/>
      </p:bgPr>
    </p:bg>
    <p:spTree>
      <p:nvGrpSpPr>
        <p:cNvPr id="1" name="Shape 20"/>
        <p:cNvGrpSpPr/>
        <p:nvPr/>
      </p:nvGrpSpPr>
      <p:grpSpPr>
        <a:xfrm>
          <a:off x="0" y="0"/>
          <a:ext cx="0" cy="0"/>
          <a:chOff x="0" y="0"/>
          <a:chExt cx="0" cy="0"/>
        </a:xfrm>
      </p:grpSpPr>
      <p:sp>
        <p:nvSpPr>
          <p:cNvPr id="21" name="Shape 21"/>
          <p:cNvSpPr txBox="1">
            <a:spLocks noGrp="1"/>
          </p:cNvSpPr>
          <p:nvPr>
            <p:ph type="sldNum" idx="12"/>
          </p:nvPr>
        </p:nvSpPr>
        <p:spPr>
          <a:xfrm>
            <a:off x="8175465" y="6019800"/>
            <a:ext cx="282733" cy="269240"/>
          </a:xfrm>
          <a:prstGeom prst="rect">
            <a:avLst/>
          </a:prstGeom>
          <a:noFill/>
          <a:ln>
            <a:noFill/>
          </a:ln>
        </p:spPr>
        <p:txBody>
          <a:bodyPr wrap="square" lIns="45700" tIns="45700" rIns="45700" bIns="45700" anchor="t" anchorCtr="0">
            <a:noAutofit/>
          </a:bodyPr>
          <a:lstStyle/>
          <a:p>
            <a:pPr marL="0" marR="0" lvl="0" indent="0" algn="r" rtl="0">
              <a:lnSpc>
                <a:spcPct val="100000"/>
              </a:lnSpc>
              <a:spcBef>
                <a:spcPts val="0"/>
              </a:spcBef>
              <a:spcAft>
                <a:spcPts val="0"/>
              </a:spcAft>
              <a:buClr>
                <a:srgbClr val="FFFFFF"/>
              </a:buClr>
              <a:buSzPct val="25000"/>
              <a:buFont typeface="Trebuchet MS"/>
              <a:buNone/>
            </a:pPr>
            <a:fld id="{00000000-1234-1234-1234-123412341234}" type="slidenum">
              <a:rPr lang="en-US" sz="1200" b="1" i="0" u="none" strike="noStrike" cap="none">
                <a:solidFill>
                  <a:srgbClr val="FFFFFF"/>
                </a:solidFill>
                <a:latin typeface="Trebuchet MS"/>
                <a:ea typeface="Trebuchet MS"/>
                <a:cs typeface="Trebuchet MS"/>
                <a:sym typeface="Trebuchet MS"/>
              </a:rPr>
              <a:t>‹#›</a:t>
            </a:fld>
            <a:endParaRPr lang="en-US" sz="1200" b="1" i="0" u="none" strike="noStrike" cap="none">
              <a:solidFill>
                <a:srgbClr val="FFFFFF"/>
              </a:solidFill>
              <a:latin typeface="Trebuchet MS"/>
              <a:ea typeface="Trebuchet MS"/>
              <a:cs typeface="Trebuchet MS"/>
              <a:sym typeface="Trebuchet MS"/>
            </a:endParaRPr>
          </a:p>
        </p:txBody>
      </p:sp>
      <p:sp>
        <p:nvSpPr>
          <p:cNvPr id="22" name="Shape 22"/>
          <p:cNvSpPr txBox="1"/>
          <p:nvPr/>
        </p:nvSpPr>
        <p:spPr>
          <a:xfrm>
            <a:off x="4166662" y="1433914"/>
            <a:ext cx="3174300" cy="1853400"/>
          </a:xfrm>
          <a:prstGeom prst="rect">
            <a:avLst/>
          </a:prstGeom>
          <a:noFill/>
          <a:ln>
            <a:noFill/>
          </a:ln>
        </p:spPr>
        <p:txBody>
          <a:bodyPr wrap="square" lIns="45700" tIns="45700" rIns="45700" bIns="45700" anchor="t" anchorCtr="0">
            <a:noAutofit/>
          </a:bodyPr>
          <a:lstStyle/>
          <a:p>
            <a:pPr marL="0" marR="0" lvl="0" indent="0" algn="ctr" rtl="0">
              <a:lnSpc>
                <a:spcPct val="80000"/>
              </a:lnSpc>
              <a:spcBef>
                <a:spcPts val="0"/>
              </a:spcBef>
              <a:spcAft>
                <a:spcPts val="0"/>
              </a:spcAft>
              <a:buClr>
                <a:srgbClr val="FFFFFF"/>
              </a:buClr>
              <a:buSzPct val="25000"/>
              <a:buFont typeface="Trebuchet MS"/>
              <a:buNone/>
            </a:pPr>
            <a:r>
              <a:rPr lang="en-US" sz="4200" b="1" i="0" u="none" strike="noStrike" cap="none" dirty="0">
                <a:solidFill>
                  <a:srgbClr val="16469D"/>
                </a:solidFill>
                <a:latin typeface="Trebuchet MS"/>
                <a:ea typeface="Trebuchet MS"/>
                <a:cs typeface="Trebuchet MS"/>
                <a:sym typeface="Trebuchet MS"/>
              </a:rPr>
              <a:t>Food Safety</a:t>
            </a:r>
            <a:r>
              <a:rPr lang="en-US" sz="2000" b="1" i="0" u="none" strike="noStrike" cap="none" dirty="0">
                <a:solidFill>
                  <a:srgbClr val="16469D"/>
                </a:solidFill>
                <a:latin typeface="Trebuchet MS"/>
                <a:ea typeface="Trebuchet MS"/>
                <a:cs typeface="Trebuchet MS"/>
                <a:sym typeface="Trebuchet MS"/>
              </a:rPr>
              <a:t> </a:t>
            </a:r>
          </a:p>
          <a:p>
            <a:pPr marL="0" marR="0" lvl="0" indent="0" algn="ctr" rtl="0">
              <a:lnSpc>
                <a:spcPct val="80000"/>
              </a:lnSpc>
              <a:spcBef>
                <a:spcPts val="0"/>
              </a:spcBef>
              <a:spcAft>
                <a:spcPts val="0"/>
              </a:spcAft>
              <a:buClr>
                <a:srgbClr val="9999E5"/>
              </a:buClr>
              <a:buSzPct val="25000"/>
              <a:buFont typeface="Trebuchet MS"/>
              <a:buNone/>
            </a:pPr>
            <a:r>
              <a:rPr lang="en-US" sz="3000" b="1" i="1" u="none" strike="noStrike" cap="none" dirty="0">
                <a:solidFill>
                  <a:srgbClr val="A2238E"/>
                </a:solidFill>
                <a:latin typeface="Trebuchet MS"/>
                <a:ea typeface="Trebuchet MS"/>
                <a:cs typeface="Trebuchet MS"/>
                <a:sym typeface="Trebuchet MS"/>
              </a:rPr>
              <a:t>for</a:t>
            </a:r>
            <a:r>
              <a:rPr lang="en-US" sz="2000" b="1" i="0" u="none" strike="noStrike" cap="none" dirty="0">
                <a:solidFill>
                  <a:srgbClr val="FFFFFF"/>
                </a:solidFill>
                <a:latin typeface="Trebuchet MS"/>
                <a:ea typeface="Trebuchet MS"/>
                <a:cs typeface="Trebuchet MS"/>
                <a:sym typeface="Trebuchet MS"/>
              </a:rPr>
              <a:t> </a:t>
            </a:r>
          </a:p>
          <a:p>
            <a:pPr marL="0" marR="0" lvl="0" indent="0" algn="ctr" rtl="0">
              <a:lnSpc>
                <a:spcPct val="80000"/>
              </a:lnSpc>
              <a:spcBef>
                <a:spcPts val="0"/>
              </a:spcBef>
              <a:spcAft>
                <a:spcPts val="0"/>
              </a:spcAft>
              <a:buClr>
                <a:srgbClr val="6060CA"/>
              </a:buClr>
              <a:buSzPct val="25000"/>
              <a:buFont typeface="Trebuchet MS"/>
              <a:buNone/>
            </a:pPr>
            <a:r>
              <a:rPr lang="en-US" sz="4200" b="1" i="0" u="none" strike="noStrike" cap="none" dirty="0">
                <a:solidFill>
                  <a:srgbClr val="16469D"/>
                </a:solidFill>
                <a:latin typeface="Trebuchet MS"/>
                <a:ea typeface="Trebuchet MS"/>
                <a:cs typeface="Trebuchet MS"/>
                <a:sym typeface="Trebuchet MS"/>
              </a:rPr>
              <a:t>Moms-to-Be</a:t>
            </a:r>
          </a:p>
        </p:txBody>
      </p:sp>
      <p:pic>
        <p:nvPicPr>
          <p:cNvPr id="23" name="Shape 23" descr="Drawing of a pregnant woman on a plate flanked by a fork and spoon. "/>
          <p:cNvPicPr preferRelativeResize="0"/>
          <p:nvPr/>
        </p:nvPicPr>
        <p:blipFill rotWithShape="1">
          <a:blip r:embed="rId2">
            <a:alphaModFix/>
          </a:blip>
          <a:srcRect/>
          <a:stretch/>
        </p:blipFill>
        <p:spPr>
          <a:xfrm>
            <a:off x="1803039" y="1353870"/>
            <a:ext cx="2171699" cy="2013600"/>
          </a:xfrm>
          <a:prstGeom prst="rect">
            <a:avLst/>
          </a:prstGeom>
          <a:noFill/>
          <a:ln>
            <a:noFill/>
          </a:ln>
        </p:spPr>
      </p:pic>
      <p:sp>
        <p:nvSpPr>
          <p:cNvPr id="24" name="Shape 24"/>
          <p:cNvSpPr txBox="1"/>
          <p:nvPr/>
        </p:nvSpPr>
        <p:spPr>
          <a:xfrm>
            <a:off x="5486400" y="5838325"/>
            <a:ext cx="2688999" cy="243900"/>
          </a:xfrm>
          <a:prstGeom prst="rect">
            <a:avLst/>
          </a:prstGeom>
          <a:noFill/>
          <a:ln>
            <a:noFill/>
          </a:ln>
        </p:spPr>
        <p:txBody>
          <a:bodyPr wrap="square" lIns="45700" tIns="45700" rIns="45700" bIns="45700" anchor="t" anchorCtr="0">
            <a:noAutofit/>
          </a:bodyPr>
          <a:lstStyle/>
          <a:p>
            <a:pPr marL="0" marR="0" lvl="0" indent="0" algn="l" rtl="0">
              <a:lnSpc>
                <a:spcPct val="100000"/>
              </a:lnSpc>
              <a:spcBef>
                <a:spcPts val="0"/>
              </a:spcBef>
              <a:spcAft>
                <a:spcPts val="0"/>
              </a:spcAft>
              <a:buClr>
                <a:srgbClr val="6060CA"/>
              </a:buClr>
              <a:buSzPct val="25000"/>
              <a:buFont typeface="Garamond"/>
              <a:buNone/>
            </a:pPr>
            <a:r>
              <a:rPr lang="en-US" sz="1200" b="0" i="0" u="none" strike="noStrike" cap="none" dirty="0">
                <a:solidFill>
                  <a:srgbClr val="6060CA"/>
                </a:solidFill>
                <a:latin typeface="Garamond"/>
                <a:ea typeface="Garamond"/>
                <a:cs typeface="Garamond"/>
                <a:sym typeface="Garamond"/>
                <a:hlinkClick r:id="rId3"/>
              </a:rPr>
              <a:t>https://www.fda.gov/pregnancyfoodsafety</a:t>
            </a:r>
            <a:endParaRPr lang="en-US" sz="1200" b="0" i="0" u="none" strike="noStrike" cap="none" dirty="0">
              <a:solidFill>
                <a:srgbClr val="6060CA"/>
              </a:solidFill>
              <a:latin typeface="Garamond"/>
              <a:ea typeface="Garamond"/>
              <a:cs typeface="Garamond"/>
              <a:sym typeface="Garamond"/>
            </a:endParaRPr>
          </a:p>
        </p:txBody>
      </p:sp>
      <p:pic>
        <p:nvPicPr>
          <p:cNvPr id="25" name="Shape 25" descr="Asset 2@2x.png"/>
          <p:cNvPicPr preferRelativeResize="0"/>
          <p:nvPr/>
        </p:nvPicPr>
        <p:blipFill rotWithShape="1">
          <a:blip r:embed="rId4">
            <a:alphaModFix/>
          </a:blip>
          <a:srcRect/>
          <a:stretch/>
        </p:blipFill>
        <p:spPr>
          <a:xfrm>
            <a:off x="953670" y="5610417"/>
            <a:ext cx="678174" cy="699702"/>
          </a:xfrm>
          <a:prstGeom prst="rect">
            <a:avLst/>
          </a:prstGeom>
          <a:noFill/>
          <a:ln>
            <a:noFill/>
          </a:ln>
        </p:spPr>
      </p:pic>
      <p:pic>
        <p:nvPicPr>
          <p:cNvPr id="26" name="Shape 26" descr="Asset 3@2x.png"/>
          <p:cNvPicPr preferRelativeResize="0"/>
          <p:nvPr/>
        </p:nvPicPr>
        <p:blipFill rotWithShape="1">
          <a:blip r:embed="rId5">
            <a:alphaModFix/>
          </a:blip>
          <a:srcRect/>
          <a:stretch/>
        </p:blipFill>
        <p:spPr>
          <a:xfrm>
            <a:off x="1858360" y="5695405"/>
            <a:ext cx="2551327" cy="529725"/>
          </a:xfrm>
          <a:prstGeom prst="rect">
            <a:avLst/>
          </a:prstGeom>
          <a:noFill/>
          <a:ln>
            <a:noFill/>
          </a:ln>
        </p:spPr>
      </p:pic>
      <p:sp>
        <p:nvSpPr>
          <p:cNvPr id="27" name="Shape 27"/>
          <p:cNvSpPr txBox="1">
            <a:spLocks noGrp="1"/>
          </p:cNvSpPr>
          <p:nvPr>
            <p:ph type="title"/>
          </p:nvPr>
        </p:nvSpPr>
        <p:spPr>
          <a:xfrm>
            <a:off x="800100" y="4330950"/>
            <a:ext cx="7543800" cy="634500"/>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16469D"/>
              </a:buClr>
              <a:buFont typeface="Trebuchet MS"/>
              <a:buNone/>
              <a:defRPr sz="4000" b="1" i="0" u="none" strike="noStrike" cap="none">
                <a:solidFill>
                  <a:srgbClr val="16469D"/>
                </a:solidFill>
                <a:latin typeface="Trebuchet MS"/>
                <a:ea typeface="Trebuchet MS"/>
                <a:cs typeface="Trebuchet MS"/>
                <a:sym typeface="Trebuchet MS"/>
              </a:defRPr>
            </a:lvl1pPr>
            <a:lvl2pPr marL="0" marR="0" lvl="1"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2pPr>
            <a:lvl3pPr marL="0" marR="0" lvl="2"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3pPr>
            <a:lvl4pPr marL="0" marR="0" lvl="3"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4pPr>
            <a:lvl5pPr marL="0" marR="0" lvl="4"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5pPr>
            <a:lvl6pPr marL="0" marR="0" lvl="5" indent="4572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6pPr>
            <a:lvl7pPr marL="0" marR="0" lvl="6" indent="9144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7pPr>
            <a:lvl8pPr marL="0" marR="0" lvl="7" indent="13716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8pPr>
            <a:lvl9pPr marL="0" marR="0" lvl="8" indent="18288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cSld name="Title and Content 0">
    <p:bg>
      <p:bgPr>
        <a:solidFill>
          <a:srgbClr val="FFFFFF"/>
        </a:solidFill>
        <a:effectLst/>
      </p:bgPr>
    </p:bg>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685800" y="609600"/>
            <a:ext cx="7772400" cy="1143000"/>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chemeClr val="accent6"/>
              </a:buClr>
              <a:buFont typeface="Trebuchet MS"/>
              <a:buNone/>
              <a:defRPr sz="4000" b="1" i="0" u="none" strike="noStrike" cap="none">
                <a:solidFill>
                  <a:schemeClr val="accent6"/>
                </a:solidFill>
                <a:latin typeface="Trebuchet MS"/>
                <a:ea typeface="Trebuchet MS"/>
                <a:cs typeface="Trebuchet MS"/>
                <a:sym typeface="Trebuchet MS"/>
              </a:defRPr>
            </a:lvl1pPr>
            <a:lvl2pPr marL="0" marR="0" lvl="1"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2pPr>
            <a:lvl3pPr marL="0" marR="0" lvl="2"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3pPr>
            <a:lvl4pPr marL="0" marR="0" lvl="3"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4pPr>
            <a:lvl5pPr marL="0" marR="0" lvl="4"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5pPr>
            <a:lvl6pPr marL="0" marR="0" lvl="5" indent="4572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6pPr>
            <a:lvl7pPr marL="0" marR="0" lvl="6" indent="9144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7pPr>
            <a:lvl8pPr marL="0" marR="0" lvl="7" indent="13716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8pPr>
            <a:lvl9pPr marL="0" marR="0" lvl="8" indent="18288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9pPr>
          </a:lstStyle>
          <a:p>
            <a:endParaRPr/>
          </a:p>
        </p:txBody>
      </p:sp>
      <p:sp>
        <p:nvSpPr>
          <p:cNvPr id="30" name="Shape 30"/>
          <p:cNvSpPr txBox="1">
            <a:spLocks noGrp="1"/>
          </p:cNvSpPr>
          <p:nvPr>
            <p:ph type="body" idx="1"/>
          </p:nvPr>
        </p:nvSpPr>
        <p:spPr>
          <a:xfrm>
            <a:off x="1219200" y="1981200"/>
            <a:ext cx="7467600" cy="4114800"/>
          </a:xfrm>
          <a:prstGeom prst="rect">
            <a:avLst/>
          </a:prstGeom>
          <a:noFill/>
          <a:ln>
            <a:noFill/>
          </a:ln>
        </p:spPr>
        <p:txBody>
          <a:bodyPr wrap="square" lIns="91425" tIns="91425" rIns="91425" bIns="91425" anchor="t" anchorCtr="0"/>
          <a:lstStyle>
            <a:lvl1pPr marL="342900" marR="0" lvl="0" indent="63500" algn="l" rtl="0">
              <a:lnSpc>
                <a:spcPct val="100000"/>
              </a:lnSpc>
              <a:spcBef>
                <a:spcPts val="700"/>
              </a:spcBef>
              <a:spcAft>
                <a:spcPts val="0"/>
              </a:spcAft>
              <a:buClr>
                <a:srgbClr val="9595DB"/>
              </a:buClr>
              <a:buSzPct val="100000"/>
              <a:buFont typeface="Times New Roman"/>
              <a:buChar char="•"/>
              <a:defRPr sz="3200" b="0" i="0" u="none" strike="noStrike" cap="none">
                <a:solidFill>
                  <a:srgbClr val="535353"/>
                </a:solidFill>
                <a:latin typeface="Times New Roman"/>
                <a:ea typeface="Times New Roman"/>
                <a:cs typeface="Times New Roman"/>
                <a:sym typeface="Times New Roman"/>
              </a:defRPr>
            </a:lvl1pPr>
            <a:lvl2pPr marL="783771" marR="0" lvl="1" indent="79828" algn="l" rtl="0">
              <a:lnSpc>
                <a:spcPct val="100000"/>
              </a:lnSpc>
              <a:spcBef>
                <a:spcPts val="700"/>
              </a:spcBef>
              <a:spcAft>
                <a:spcPts val="0"/>
              </a:spcAft>
              <a:buClr>
                <a:srgbClr val="9595DB"/>
              </a:buClr>
              <a:buSzPct val="100000"/>
              <a:buFont typeface="Times New Roman"/>
              <a:buChar char="–"/>
              <a:defRPr sz="3200" b="0" i="0" u="none" strike="noStrike" cap="none">
                <a:solidFill>
                  <a:srgbClr val="535353"/>
                </a:solidFill>
                <a:latin typeface="Times New Roman"/>
                <a:ea typeface="Times New Roman"/>
                <a:cs typeface="Times New Roman"/>
                <a:sym typeface="Times New Roman"/>
              </a:defRPr>
            </a:lvl2pPr>
            <a:lvl3pPr marL="1219200" marR="0" lvl="2" indent="101600" algn="l" rtl="0">
              <a:lnSpc>
                <a:spcPct val="100000"/>
              </a:lnSpc>
              <a:spcBef>
                <a:spcPts val="700"/>
              </a:spcBef>
              <a:spcAft>
                <a:spcPts val="0"/>
              </a:spcAft>
              <a:buClr>
                <a:srgbClr val="9595DB"/>
              </a:buClr>
              <a:buSzPct val="100000"/>
              <a:buFont typeface="Times New Roman"/>
              <a:buChar char="•"/>
              <a:defRPr sz="3200" b="0" i="0" u="none" strike="noStrike" cap="none">
                <a:solidFill>
                  <a:srgbClr val="535353"/>
                </a:solidFill>
                <a:latin typeface="Times New Roman"/>
                <a:ea typeface="Times New Roman"/>
                <a:cs typeface="Times New Roman"/>
                <a:sym typeface="Times New Roman"/>
              </a:defRPr>
            </a:lvl3pPr>
            <a:lvl4pPr marL="1737360" marR="0" lvl="3" indent="40639" algn="l" rtl="0">
              <a:lnSpc>
                <a:spcPct val="100000"/>
              </a:lnSpc>
              <a:spcBef>
                <a:spcPts val="700"/>
              </a:spcBef>
              <a:spcAft>
                <a:spcPts val="0"/>
              </a:spcAft>
              <a:buClr>
                <a:srgbClr val="9595DB"/>
              </a:buClr>
              <a:buSzPct val="100000"/>
              <a:buFont typeface="Times New Roman"/>
              <a:buChar char="–"/>
              <a:defRPr sz="3200" b="0" i="0" u="none" strike="noStrike" cap="none">
                <a:solidFill>
                  <a:srgbClr val="535353"/>
                </a:solidFill>
                <a:latin typeface="Times New Roman"/>
                <a:ea typeface="Times New Roman"/>
                <a:cs typeface="Times New Roman"/>
                <a:sym typeface="Times New Roman"/>
              </a:defRPr>
            </a:lvl4pPr>
            <a:lvl5pPr marL="2194560" marR="0" lvl="4" indent="40639" algn="l" rtl="0">
              <a:lnSpc>
                <a:spcPct val="100000"/>
              </a:lnSpc>
              <a:spcBef>
                <a:spcPts val="700"/>
              </a:spcBef>
              <a:spcAft>
                <a:spcPts val="0"/>
              </a:spcAft>
              <a:buClr>
                <a:srgbClr val="9595DB"/>
              </a:buClr>
              <a:buSzPct val="100000"/>
              <a:buFont typeface="Times New Roman"/>
              <a:buChar char="»"/>
              <a:defRPr sz="3200" b="0" i="0" u="none" strike="noStrike" cap="none">
                <a:solidFill>
                  <a:srgbClr val="535353"/>
                </a:solidFill>
                <a:latin typeface="Times New Roman"/>
                <a:ea typeface="Times New Roman"/>
                <a:cs typeface="Times New Roman"/>
                <a:sym typeface="Times New Roman"/>
              </a:defRPr>
            </a:lvl5pPr>
            <a:lvl6pPr marL="2651760" marR="0" lvl="5"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6pPr>
            <a:lvl7pPr marL="3108960" marR="0" lvl="6"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7pPr>
            <a:lvl8pPr marL="3566159" marR="0" lvl="7"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8pPr>
            <a:lvl9pPr marL="4023359" marR="0" lvl="8"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9pPr>
          </a:lstStyle>
          <a:p>
            <a:endParaRPr dirty="0"/>
          </a:p>
        </p:txBody>
      </p:sp>
      <p:sp>
        <p:nvSpPr>
          <p:cNvPr id="31" name="Shape 31"/>
          <p:cNvSpPr txBox="1">
            <a:spLocks noGrp="1"/>
          </p:cNvSpPr>
          <p:nvPr>
            <p:ph type="sldNum" idx="12"/>
          </p:nvPr>
        </p:nvSpPr>
        <p:spPr>
          <a:xfrm>
            <a:off x="8175465" y="6019800"/>
            <a:ext cx="282733" cy="269240"/>
          </a:xfrm>
          <a:prstGeom prst="rect">
            <a:avLst/>
          </a:prstGeom>
          <a:noFill/>
          <a:ln>
            <a:noFill/>
          </a:ln>
        </p:spPr>
        <p:txBody>
          <a:bodyPr wrap="square" lIns="45700" tIns="45700" rIns="45700" bIns="45700" anchor="t" anchorCtr="0">
            <a:noAutofit/>
          </a:bodyPr>
          <a:lstStyle/>
          <a:p>
            <a:pPr marL="0" marR="0" lvl="0" indent="0" algn="r" rtl="0">
              <a:lnSpc>
                <a:spcPct val="100000"/>
              </a:lnSpc>
              <a:spcBef>
                <a:spcPts val="0"/>
              </a:spcBef>
              <a:spcAft>
                <a:spcPts val="0"/>
              </a:spcAft>
              <a:buClr>
                <a:srgbClr val="FFFFFF"/>
              </a:buClr>
              <a:buSzPct val="25000"/>
              <a:buFont typeface="Trebuchet MS"/>
              <a:buNone/>
            </a:pPr>
            <a:fld id="{00000000-1234-1234-1234-123412341234}" type="slidenum">
              <a:rPr lang="en-US" sz="1200" b="1" i="0" u="none" strike="noStrike" cap="none">
                <a:solidFill>
                  <a:srgbClr val="FFFFFF"/>
                </a:solidFill>
                <a:latin typeface="Trebuchet MS"/>
                <a:ea typeface="Trebuchet MS"/>
                <a:cs typeface="Trebuchet MS"/>
                <a:sym typeface="Trebuchet MS"/>
              </a:rPr>
              <a:t>‹#›</a:t>
            </a:fld>
            <a:endParaRPr lang="en-US" sz="1200" b="1" i="0" u="none" strike="noStrike" cap="none">
              <a:solidFill>
                <a:srgbClr val="FFFFFF"/>
              </a:solidFill>
              <a:latin typeface="Trebuchet MS"/>
              <a:ea typeface="Trebuchet MS"/>
              <a:cs typeface="Trebuchet MS"/>
              <a:sym typeface="Trebuchet M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Section Header">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722312" y="4406900"/>
            <a:ext cx="7772400" cy="1362075"/>
          </a:xfrm>
          <a:prstGeom prst="rect">
            <a:avLst/>
          </a:prstGeom>
          <a:noFill/>
          <a:ln>
            <a:noFill/>
          </a:ln>
        </p:spPr>
        <p:txBody>
          <a:bodyPr wrap="square" lIns="91425" tIns="91425" rIns="91425" bIns="91425" anchor="t" anchorCtr="0"/>
          <a:lstStyle>
            <a:lvl1pPr marL="0" marR="0" lvl="0" indent="0" algn="l"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1pPr>
            <a:lvl2pPr marL="0" marR="0" lvl="1"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2pPr>
            <a:lvl3pPr marL="0" marR="0" lvl="2"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3pPr>
            <a:lvl4pPr marL="0" marR="0" lvl="3"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4pPr>
            <a:lvl5pPr marL="0" marR="0" lvl="4"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5pPr>
            <a:lvl6pPr marL="0" marR="0" lvl="5" indent="4572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6pPr>
            <a:lvl7pPr marL="0" marR="0" lvl="6" indent="9144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7pPr>
            <a:lvl8pPr marL="0" marR="0" lvl="7" indent="13716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8pPr>
            <a:lvl9pPr marL="0" marR="0" lvl="8" indent="18288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9pPr>
          </a:lstStyle>
          <a:p>
            <a:endParaRPr/>
          </a:p>
        </p:txBody>
      </p:sp>
      <p:sp>
        <p:nvSpPr>
          <p:cNvPr id="34" name="Shape 34"/>
          <p:cNvSpPr txBox="1">
            <a:spLocks noGrp="1"/>
          </p:cNvSpPr>
          <p:nvPr>
            <p:ph type="body" idx="1"/>
          </p:nvPr>
        </p:nvSpPr>
        <p:spPr>
          <a:xfrm>
            <a:off x="722312" y="2906713"/>
            <a:ext cx="7772400" cy="1500187"/>
          </a:xfrm>
          <a:prstGeom prst="rect">
            <a:avLst/>
          </a:prstGeom>
          <a:noFill/>
          <a:ln>
            <a:noFill/>
          </a:ln>
        </p:spPr>
        <p:txBody>
          <a:bodyPr wrap="square" lIns="91425" tIns="91425" rIns="91425" bIns="91425" anchor="b" anchorCtr="0"/>
          <a:lstStyle>
            <a:lvl1pPr marL="0" marR="0" lvl="0" indent="0" algn="l" rtl="0">
              <a:lnSpc>
                <a:spcPct val="100000"/>
              </a:lnSpc>
              <a:spcBef>
                <a:spcPts val="400"/>
              </a:spcBef>
              <a:spcAft>
                <a:spcPts val="0"/>
              </a:spcAft>
              <a:buClr>
                <a:srgbClr val="FFFFFF"/>
              </a:buClr>
              <a:buFont typeface="Times New Roman"/>
              <a:buNone/>
              <a:defRPr sz="2000" b="0" i="0" u="none" strike="noStrike" cap="none">
                <a:solidFill>
                  <a:srgbClr val="FFFFFF"/>
                </a:solidFill>
                <a:latin typeface="Times New Roman"/>
                <a:ea typeface="Times New Roman"/>
                <a:cs typeface="Times New Roman"/>
                <a:sym typeface="Times New Roman"/>
              </a:defRPr>
            </a:lvl1pPr>
            <a:lvl2pPr marL="0" marR="0" lvl="1" indent="457200" algn="l" rtl="0">
              <a:lnSpc>
                <a:spcPct val="100000"/>
              </a:lnSpc>
              <a:spcBef>
                <a:spcPts val="400"/>
              </a:spcBef>
              <a:spcAft>
                <a:spcPts val="0"/>
              </a:spcAft>
              <a:buClr>
                <a:srgbClr val="FFFFFF"/>
              </a:buClr>
              <a:buFont typeface="Times New Roman"/>
              <a:buNone/>
              <a:defRPr sz="2000" b="0" i="0" u="none" strike="noStrike" cap="none">
                <a:solidFill>
                  <a:srgbClr val="FFFFFF"/>
                </a:solidFill>
                <a:latin typeface="Times New Roman"/>
                <a:ea typeface="Times New Roman"/>
                <a:cs typeface="Times New Roman"/>
                <a:sym typeface="Times New Roman"/>
              </a:defRPr>
            </a:lvl2pPr>
            <a:lvl3pPr marL="0" marR="0" lvl="2" indent="914400" algn="l" rtl="0">
              <a:lnSpc>
                <a:spcPct val="100000"/>
              </a:lnSpc>
              <a:spcBef>
                <a:spcPts val="400"/>
              </a:spcBef>
              <a:spcAft>
                <a:spcPts val="0"/>
              </a:spcAft>
              <a:buClr>
                <a:srgbClr val="FFFFFF"/>
              </a:buClr>
              <a:buFont typeface="Times New Roman"/>
              <a:buNone/>
              <a:defRPr sz="2000" b="0" i="0" u="none" strike="noStrike" cap="none">
                <a:solidFill>
                  <a:srgbClr val="FFFFFF"/>
                </a:solidFill>
                <a:latin typeface="Times New Roman"/>
                <a:ea typeface="Times New Roman"/>
                <a:cs typeface="Times New Roman"/>
                <a:sym typeface="Times New Roman"/>
              </a:defRPr>
            </a:lvl3pPr>
            <a:lvl4pPr marL="0" marR="0" lvl="3" indent="1371600" algn="l" rtl="0">
              <a:lnSpc>
                <a:spcPct val="100000"/>
              </a:lnSpc>
              <a:spcBef>
                <a:spcPts val="400"/>
              </a:spcBef>
              <a:spcAft>
                <a:spcPts val="0"/>
              </a:spcAft>
              <a:buClr>
                <a:srgbClr val="FFFFFF"/>
              </a:buClr>
              <a:buFont typeface="Times New Roman"/>
              <a:buNone/>
              <a:defRPr sz="2000" b="0" i="0" u="none" strike="noStrike" cap="none">
                <a:solidFill>
                  <a:srgbClr val="FFFFFF"/>
                </a:solidFill>
                <a:latin typeface="Times New Roman"/>
                <a:ea typeface="Times New Roman"/>
                <a:cs typeface="Times New Roman"/>
                <a:sym typeface="Times New Roman"/>
              </a:defRPr>
            </a:lvl4pPr>
            <a:lvl5pPr marL="0" marR="0" lvl="4" indent="1828800" algn="l" rtl="0">
              <a:lnSpc>
                <a:spcPct val="100000"/>
              </a:lnSpc>
              <a:spcBef>
                <a:spcPts val="400"/>
              </a:spcBef>
              <a:spcAft>
                <a:spcPts val="0"/>
              </a:spcAft>
              <a:buClr>
                <a:srgbClr val="FFFFFF"/>
              </a:buClr>
              <a:buFont typeface="Times New Roman"/>
              <a:buNone/>
              <a:defRPr sz="2000" b="0" i="0" u="none" strike="noStrike" cap="none">
                <a:solidFill>
                  <a:srgbClr val="FFFFFF"/>
                </a:solidFill>
                <a:latin typeface="Times New Roman"/>
                <a:ea typeface="Times New Roman"/>
                <a:cs typeface="Times New Roman"/>
                <a:sym typeface="Times New Roman"/>
              </a:defRPr>
            </a:lvl5pPr>
            <a:lvl6pPr marL="2651760" marR="0" lvl="5"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6pPr>
            <a:lvl7pPr marL="3108960" marR="0" lvl="6"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7pPr>
            <a:lvl8pPr marL="3566159" marR="0" lvl="7"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8pPr>
            <a:lvl9pPr marL="4023359" marR="0" lvl="8"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9pPr>
          </a:lstStyle>
          <a:p>
            <a:endParaRPr/>
          </a:p>
        </p:txBody>
      </p:sp>
      <p:sp>
        <p:nvSpPr>
          <p:cNvPr id="35" name="Shape 35"/>
          <p:cNvSpPr txBox="1">
            <a:spLocks noGrp="1"/>
          </p:cNvSpPr>
          <p:nvPr>
            <p:ph type="sldNum" idx="12"/>
          </p:nvPr>
        </p:nvSpPr>
        <p:spPr>
          <a:xfrm>
            <a:off x="8175465" y="6019800"/>
            <a:ext cx="282733" cy="269240"/>
          </a:xfrm>
          <a:prstGeom prst="rect">
            <a:avLst/>
          </a:prstGeom>
          <a:noFill/>
          <a:ln>
            <a:noFill/>
          </a:ln>
        </p:spPr>
        <p:txBody>
          <a:bodyPr wrap="square" lIns="45700" tIns="45700" rIns="45700" bIns="45700" anchor="t" anchorCtr="0">
            <a:noAutofit/>
          </a:bodyPr>
          <a:lstStyle/>
          <a:p>
            <a:pPr marL="0" marR="0" lvl="0" indent="0" algn="r" rtl="0">
              <a:lnSpc>
                <a:spcPct val="100000"/>
              </a:lnSpc>
              <a:spcBef>
                <a:spcPts val="0"/>
              </a:spcBef>
              <a:spcAft>
                <a:spcPts val="0"/>
              </a:spcAft>
              <a:buClr>
                <a:srgbClr val="FFFFFF"/>
              </a:buClr>
              <a:buSzPct val="25000"/>
              <a:buFont typeface="Trebuchet MS"/>
              <a:buNone/>
            </a:pPr>
            <a:fld id="{00000000-1234-1234-1234-123412341234}" type="slidenum">
              <a:rPr lang="en-US" sz="1200" b="1" i="0" u="none" strike="noStrike" cap="none">
                <a:solidFill>
                  <a:srgbClr val="FFFFFF"/>
                </a:solidFill>
                <a:latin typeface="Trebuchet MS"/>
                <a:ea typeface="Trebuchet MS"/>
                <a:cs typeface="Trebuchet MS"/>
                <a:sym typeface="Trebuchet MS"/>
              </a:rPr>
              <a:t>‹#›</a:t>
            </a:fld>
            <a:endParaRPr lang="en-US" sz="1200" b="1" i="0" u="none" strike="noStrike" cap="none">
              <a:solidFill>
                <a:srgbClr val="FFFFFF"/>
              </a:solidFill>
              <a:latin typeface="Trebuchet MS"/>
              <a:ea typeface="Trebuchet MS"/>
              <a:cs typeface="Trebuchet MS"/>
              <a:sym typeface="Trebuchet M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wo Conten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685800" y="609600"/>
            <a:ext cx="7772400" cy="1143000"/>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1pPr>
            <a:lvl2pPr marL="0" marR="0" lvl="1"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2pPr>
            <a:lvl3pPr marL="0" marR="0" lvl="2"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3pPr>
            <a:lvl4pPr marL="0" marR="0" lvl="3"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4pPr>
            <a:lvl5pPr marL="0" marR="0" lvl="4"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5pPr>
            <a:lvl6pPr marL="0" marR="0" lvl="5" indent="4572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6pPr>
            <a:lvl7pPr marL="0" marR="0" lvl="6" indent="9144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7pPr>
            <a:lvl8pPr marL="0" marR="0" lvl="7" indent="13716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8pPr>
            <a:lvl9pPr marL="0" marR="0" lvl="8" indent="18288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9pPr>
          </a:lstStyle>
          <a:p>
            <a:endParaRPr/>
          </a:p>
        </p:txBody>
      </p:sp>
      <p:sp>
        <p:nvSpPr>
          <p:cNvPr id="38" name="Shape 38"/>
          <p:cNvSpPr txBox="1">
            <a:spLocks noGrp="1"/>
          </p:cNvSpPr>
          <p:nvPr>
            <p:ph type="body" idx="1"/>
          </p:nvPr>
        </p:nvSpPr>
        <p:spPr>
          <a:xfrm>
            <a:off x="1219200" y="1981200"/>
            <a:ext cx="3657600" cy="4114800"/>
          </a:xfrm>
          <a:prstGeom prst="rect">
            <a:avLst/>
          </a:prstGeom>
          <a:noFill/>
          <a:ln>
            <a:noFill/>
          </a:ln>
        </p:spPr>
        <p:txBody>
          <a:bodyPr wrap="square" lIns="91425" tIns="91425" rIns="91425" bIns="91425" anchor="t" anchorCtr="0"/>
          <a:lstStyle>
            <a:lvl1pPr marL="342900" marR="0" lvl="0" indent="12700" algn="l" rtl="0">
              <a:lnSpc>
                <a:spcPct val="100000"/>
              </a:lnSpc>
              <a:spcBef>
                <a:spcPts val="600"/>
              </a:spcBef>
              <a:spcAft>
                <a:spcPts val="0"/>
              </a:spcAft>
              <a:buClr>
                <a:schemeClr val="accent1"/>
              </a:buClr>
              <a:buSzPct val="100000"/>
              <a:buFont typeface="Times New Roman"/>
              <a:buChar char="•"/>
              <a:defRPr sz="2800" b="0" i="0" u="none" strike="noStrike" cap="none">
                <a:solidFill>
                  <a:srgbClr val="FFFFFF"/>
                </a:solidFill>
                <a:latin typeface="Times New Roman"/>
                <a:ea typeface="Times New Roman"/>
                <a:cs typeface="Times New Roman"/>
                <a:sym typeface="Times New Roman"/>
              </a:defRPr>
            </a:lvl1pPr>
            <a:lvl2pPr marL="790575" marR="0" lvl="1" indent="22225" algn="l" rtl="0">
              <a:lnSpc>
                <a:spcPct val="100000"/>
              </a:lnSpc>
              <a:spcBef>
                <a:spcPts val="600"/>
              </a:spcBef>
              <a:spcAft>
                <a:spcPts val="0"/>
              </a:spcAft>
              <a:buClr>
                <a:schemeClr val="accent1"/>
              </a:buClr>
              <a:buSzPct val="100000"/>
              <a:buFont typeface="Times New Roman"/>
              <a:buChar char="–"/>
              <a:defRPr sz="2800" b="0" i="0" u="none" strike="noStrike" cap="none">
                <a:solidFill>
                  <a:srgbClr val="FFFFFF"/>
                </a:solidFill>
                <a:latin typeface="Times New Roman"/>
                <a:ea typeface="Times New Roman"/>
                <a:cs typeface="Times New Roman"/>
                <a:sym typeface="Times New Roman"/>
              </a:defRPr>
            </a:lvl2pPr>
            <a:lvl3pPr marL="1234439" marR="0" lvl="2" indent="35561" algn="l" rtl="0">
              <a:lnSpc>
                <a:spcPct val="100000"/>
              </a:lnSpc>
              <a:spcBef>
                <a:spcPts val="600"/>
              </a:spcBef>
              <a:spcAft>
                <a:spcPts val="0"/>
              </a:spcAft>
              <a:buClr>
                <a:schemeClr val="accent1"/>
              </a:buClr>
              <a:buSzPct val="100000"/>
              <a:buFont typeface="Times New Roman"/>
              <a:buChar char="•"/>
              <a:defRPr sz="2800" b="0" i="0" u="none" strike="noStrike" cap="none">
                <a:solidFill>
                  <a:srgbClr val="FFFFFF"/>
                </a:solidFill>
                <a:latin typeface="Times New Roman"/>
                <a:ea typeface="Times New Roman"/>
                <a:cs typeface="Times New Roman"/>
                <a:sym typeface="Times New Roman"/>
              </a:defRPr>
            </a:lvl3pPr>
            <a:lvl4pPr marL="1727200" marR="0" lvl="3" indent="0" algn="l" rtl="0">
              <a:lnSpc>
                <a:spcPct val="100000"/>
              </a:lnSpc>
              <a:spcBef>
                <a:spcPts val="600"/>
              </a:spcBef>
              <a:spcAft>
                <a:spcPts val="0"/>
              </a:spcAft>
              <a:buClr>
                <a:schemeClr val="accent1"/>
              </a:buClr>
              <a:buSzPct val="100000"/>
              <a:buFont typeface="Times New Roman"/>
              <a:buChar char="–"/>
              <a:defRPr sz="2800" b="0" i="0" u="none" strike="noStrike" cap="none">
                <a:solidFill>
                  <a:srgbClr val="FFFFFF"/>
                </a:solidFill>
                <a:latin typeface="Times New Roman"/>
                <a:ea typeface="Times New Roman"/>
                <a:cs typeface="Times New Roman"/>
                <a:sym typeface="Times New Roman"/>
              </a:defRPr>
            </a:lvl4pPr>
            <a:lvl5pPr marL="2184400" marR="0" lvl="4" indent="0" algn="l" rtl="0">
              <a:lnSpc>
                <a:spcPct val="100000"/>
              </a:lnSpc>
              <a:spcBef>
                <a:spcPts val="600"/>
              </a:spcBef>
              <a:spcAft>
                <a:spcPts val="0"/>
              </a:spcAft>
              <a:buClr>
                <a:schemeClr val="accent1"/>
              </a:buClr>
              <a:buSzPct val="100000"/>
              <a:buFont typeface="Times New Roman"/>
              <a:buChar char="»"/>
              <a:defRPr sz="2800" b="0" i="0" u="none" strike="noStrike" cap="none">
                <a:solidFill>
                  <a:srgbClr val="FFFFFF"/>
                </a:solidFill>
                <a:latin typeface="Times New Roman"/>
                <a:ea typeface="Times New Roman"/>
                <a:cs typeface="Times New Roman"/>
                <a:sym typeface="Times New Roman"/>
              </a:defRPr>
            </a:lvl5pPr>
            <a:lvl6pPr marL="2651760" marR="0" lvl="5"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6pPr>
            <a:lvl7pPr marL="3108960" marR="0" lvl="6"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7pPr>
            <a:lvl8pPr marL="3566159" marR="0" lvl="7"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8pPr>
            <a:lvl9pPr marL="4023359" marR="0" lvl="8"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9pPr>
          </a:lstStyle>
          <a:p>
            <a:endParaRPr/>
          </a:p>
        </p:txBody>
      </p:sp>
      <p:sp>
        <p:nvSpPr>
          <p:cNvPr id="39" name="Shape 39"/>
          <p:cNvSpPr txBox="1">
            <a:spLocks noGrp="1"/>
          </p:cNvSpPr>
          <p:nvPr>
            <p:ph type="sldNum" idx="12"/>
          </p:nvPr>
        </p:nvSpPr>
        <p:spPr>
          <a:xfrm>
            <a:off x="8175465" y="6019800"/>
            <a:ext cx="282733" cy="269240"/>
          </a:xfrm>
          <a:prstGeom prst="rect">
            <a:avLst/>
          </a:prstGeom>
          <a:noFill/>
          <a:ln>
            <a:noFill/>
          </a:ln>
        </p:spPr>
        <p:txBody>
          <a:bodyPr wrap="square" lIns="45700" tIns="45700" rIns="45700" bIns="45700" anchor="t" anchorCtr="0">
            <a:noAutofit/>
          </a:bodyPr>
          <a:lstStyle/>
          <a:p>
            <a:pPr marL="0" marR="0" lvl="0" indent="0" algn="r" rtl="0">
              <a:lnSpc>
                <a:spcPct val="100000"/>
              </a:lnSpc>
              <a:spcBef>
                <a:spcPts val="0"/>
              </a:spcBef>
              <a:spcAft>
                <a:spcPts val="0"/>
              </a:spcAft>
              <a:buClr>
                <a:srgbClr val="FFFFFF"/>
              </a:buClr>
              <a:buSzPct val="25000"/>
              <a:buFont typeface="Trebuchet MS"/>
              <a:buNone/>
            </a:pPr>
            <a:fld id="{00000000-1234-1234-1234-123412341234}" type="slidenum">
              <a:rPr lang="en-US" sz="1200" b="1" i="0" u="none" strike="noStrike" cap="none">
                <a:solidFill>
                  <a:srgbClr val="FFFFFF"/>
                </a:solidFill>
                <a:latin typeface="Trebuchet MS"/>
                <a:ea typeface="Trebuchet MS"/>
                <a:cs typeface="Trebuchet MS"/>
                <a:sym typeface="Trebuchet MS"/>
              </a:rPr>
              <a:t>‹#›</a:t>
            </a:fld>
            <a:endParaRPr lang="en-US" sz="1200" b="1" i="0" u="none" strike="noStrike" cap="none">
              <a:solidFill>
                <a:srgbClr val="FFFFFF"/>
              </a:solidFill>
              <a:latin typeface="Trebuchet MS"/>
              <a:ea typeface="Trebuchet MS"/>
              <a:cs typeface="Trebuchet MS"/>
              <a:sym typeface="Trebuchet M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Comparison">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7"/>
            <a:ext cx="8229600" cy="1143001"/>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1pPr>
            <a:lvl2pPr marL="0" marR="0" lvl="1"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2pPr>
            <a:lvl3pPr marL="0" marR="0" lvl="2"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3pPr>
            <a:lvl4pPr marL="0" marR="0" lvl="3"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4pPr>
            <a:lvl5pPr marL="0" marR="0" lvl="4"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5pPr>
            <a:lvl6pPr marL="0" marR="0" lvl="5" indent="4572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6pPr>
            <a:lvl7pPr marL="0" marR="0" lvl="6" indent="9144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7pPr>
            <a:lvl8pPr marL="0" marR="0" lvl="7" indent="13716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8pPr>
            <a:lvl9pPr marL="0" marR="0" lvl="8" indent="18288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9pPr>
          </a:lstStyle>
          <a:p>
            <a:endParaRPr/>
          </a:p>
        </p:txBody>
      </p:sp>
      <p:sp>
        <p:nvSpPr>
          <p:cNvPr id="42" name="Shape 42"/>
          <p:cNvSpPr txBox="1">
            <a:spLocks noGrp="1"/>
          </p:cNvSpPr>
          <p:nvPr>
            <p:ph type="body" idx="1"/>
          </p:nvPr>
        </p:nvSpPr>
        <p:spPr>
          <a:xfrm>
            <a:off x="457200" y="1535112"/>
            <a:ext cx="4040187" cy="639762"/>
          </a:xfrm>
          <a:prstGeom prst="rect">
            <a:avLst/>
          </a:prstGeom>
          <a:noFill/>
          <a:ln>
            <a:noFill/>
          </a:ln>
        </p:spPr>
        <p:txBody>
          <a:bodyPr wrap="square" lIns="91425" tIns="91425" rIns="91425" bIns="91425" anchor="b" anchorCtr="0"/>
          <a:lstStyle>
            <a:lvl1pPr marL="0" marR="0" lvl="0" indent="0" algn="l" rtl="0">
              <a:lnSpc>
                <a:spcPct val="100000"/>
              </a:lnSpc>
              <a:spcBef>
                <a:spcPts val="500"/>
              </a:spcBef>
              <a:spcAft>
                <a:spcPts val="0"/>
              </a:spcAft>
              <a:buClr>
                <a:srgbClr val="FFFFFF"/>
              </a:buClr>
              <a:buFont typeface="Times New Roman"/>
              <a:buNone/>
              <a:defRPr sz="2400" b="1" i="0" u="none" strike="noStrike" cap="none">
                <a:solidFill>
                  <a:srgbClr val="FFFFFF"/>
                </a:solidFill>
                <a:latin typeface="Times New Roman"/>
                <a:ea typeface="Times New Roman"/>
                <a:cs typeface="Times New Roman"/>
                <a:sym typeface="Times New Roman"/>
              </a:defRPr>
            </a:lvl1pPr>
            <a:lvl2pPr marL="0" marR="0" lvl="1" indent="457200" algn="l" rtl="0">
              <a:lnSpc>
                <a:spcPct val="100000"/>
              </a:lnSpc>
              <a:spcBef>
                <a:spcPts val="500"/>
              </a:spcBef>
              <a:spcAft>
                <a:spcPts val="0"/>
              </a:spcAft>
              <a:buClr>
                <a:srgbClr val="FFFFFF"/>
              </a:buClr>
              <a:buFont typeface="Times New Roman"/>
              <a:buNone/>
              <a:defRPr sz="2400" b="1" i="0" u="none" strike="noStrike" cap="none">
                <a:solidFill>
                  <a:srgbClr val="FFFFFF"/>
                </a:solidFill>
                <a:latin typeface="Times New Roman"/>
                <a:ea typeface="Times New Roman"/>
                <a:cs typeface="Times New Roman"/>
                <a:sym typeface="Times New Roman"/>
              </a:defRPr>
            </a:lvl2pPr>
            <a:lvl3pPr marL="0" marR="0" lvl="2" indent="914400" algn="l" rtl="0">
              <a:lnSpc>
                <a:spcPct val="100000"/>
              </a:lnSpc>
              <a:spcBef>
                <a:spcPts val="500"/>
              </a:spcBef>
              <a:spcAft>
                <a:spcPts val="0"/>
              </a:spcAft>
              <a:buClr>
                <a:srgbClr val="FFFFFF"/>
              </a:buClr>
              <a:buFont typeface="Times New Roman"/>
              <a:buNone/>
              <a:defRPr sz="2400" b="1" i="0" u="none" strike="noStrike" cap="none">
                <a:solidFill>
                  <a:srgbClr val="FFFFFF"/>
                </a:solidFill>
                <a:latin typeface="Times New Roman"/>
                <a:ea typeface="Times New Roman"/>
                <a:cs typeface="Times New Roman"/>
                <a:sym typeface="Times New Roman"/>
              </a:defRPr>
            </a:lvl3pPr>
            <a:lvl4pPr marL="0" marR="0" lvl="3" indent="1371600" algn="l" rtl="0">
              <a:lnSpc>
                <a:spcPct val="100000"/>
              </a:lnSpc>
              <a:spcBef>
                <a:spcPts val="500"/>
              </a:spcBef>
              <a:spcAft>
                <a:spcPts val="0"/>
              </a:spcAft>
              <a:buClr>
                <a:srgbClr val="FFFFFF"/>
              </a:buClr>
              <a:buFont typeface="Times New Roman"/>
              <a:buNone/>
              <a:defRPr sz="2400" b="1" i="0" u="none" strike="noStrike" cap="none">
                <a:solidFill>
                  <a:srgbClr val="FFFFFF"/>
                </a:solidFill>
                <a:latin typeface="Times New Roman"/>
                <a:ea typeface="Times New Roman"/>
                <a:cs typeface="Times New Roman"/>
                <a:sym typeface="Times New Roman"/>
              </a:defRPr>
            </a:lvl4pPr>
            <a:lvl5pPr marL="0" marR="0" lvl="4" indent="1828800" algn="l" rtl="0">
              <a:lnSpc>
                <a:spcPct val="100000"/>
              </a:lnSpc>
              <a:spcBef>
                <a:spcPts val="500"/>
              </a:spcBef>
              <a:spcAft>
                <a:spcPts val="0"/>
              </a:spcAft>
              <a:buClr>
                <a:srgbClr val="FFFFFF"/>
              </a:buClr>
              <a:buFont typeface="Times New Roman"/>
              <a:buNone/>
              <a:defRPr sz="2400" b="1" i="0" u="none" strike="noStrike" cap="none">
                <a:solidFill>
                  <a:srgbClr val="FFFFFF"/>
                </a:solidFill>
                <a:latin typeface="Times New Roman"/>
                <a:ea typeface="Times New Roman"/>
                <a:cs typeface="Times New Roman"/>
                <a:sym typeface="Times New Roman"/>
              </a:defRPr>
            </a:lvl5pPr>
            <a:lvl6pPr marL="2651760" marR="0" lvl="5"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6pPr>
            <a:lvl7pPr marL="3108960" marR="0" lvl="6"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7pPr>
            <a:lvl8pPr marL="3566159" marR="0" lvl="7"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8pPr>
            <a:lvl9pPr marL="4023359" marR="0" lvl="8"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2"/>
          </p:nvPr>
        </p:nvSpPr>
        <p:spPr>
          <a:xfrm>
            <a:off x="4645025" y="1535112"/>
            <a:ext cx="4041774" cy="639762"/>
          </a:xfrm>
          <a:prstGeom prst="rect">
            <a:avLst/>
          </a:prstGeom>
          <a:noFill/>
          <a:ln>
            <a:noFill/>
          </a:ln>
        </p:spPr>
        <p:txBody>
          <a:bodyPr wrap="square" lIns="91425" tIns="91425" rIns="91425" bIns="91425" anchor="b" anchorCtr="0"/>
          <a:lstStyle>
            <a:lvl1pPr marL="342900" marR="0" lvl="0" indent="6350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1pPr>
            <a:lvl2pPr marL="783771" marR="0" lvl="1" indent="79828"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2pPr>
            <a:lvl3pPr marL="1219200" marR="0" lvl="2" indent="10160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3pPr>
            <a:lvl4pPr marL="1737360" marR="0" lvl="3"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4pPr>
            <a:lvl5pPr marL="2194560" marR="0" lvl="4"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5pPr>
            <a:lvl6pPr marL="2651760" marR="0" lvl="5"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6pPr>
            <a:lvl7pPr marL="3108960" marR="0" lvl="6" indent="40639"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7pPr>
            <a:lvl8pPr marL="3566159" marR="0" lvl="7"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8pPr>
            <a:lvl9pPr marL="4023359" marR="0" lvl="8" indent="40640" algn="l" rtl="0">
              <a:lnSpc>
                <a:spcPct val="100000"/>
              </a:lnSpc>
              <a:spcBef>
                <a:spcPts val="700"/>
              </a:spcBef>
              <a:spcAft>
                <a:spcPts val="0"/>
              </a:spcAft>
              <a:buClr>
                <a:schemeClr val="accent1"/>
              </a:buClr>
              <a:buSzPct val="100000"/>
              <a:buFont typeface="Times New Roman"/>
              <a:buChar char="»"/>
              <a:defRPr sz="3200" b="0" i="0" u="none" strike="noStrike" cap="none">
                <a:solidFill>
                  <a:srgbClr val="FFFFFF"/>
                </a:solidFill>
                <a:latin typeface="Times New Roman"/>
                <a:ea typeface="Times New Roman"/>
                <a:cs typeface="Times New Roman"/>
                <a:sym typeface="Times New Roman"/>
              </a:defRPr>
            </a:lvl9pPr>
          </a:lstStyle>
          <a:p>
            <a:endParaRPr/>
          </a:p>
        </p:txBody>
      </p:sp>
      <p:sp>
        <p:nvSpPr>
          <p:cNvPr id="44" name="Shape 44"/>
          <p:cNvSpPr txBox="1">
            <a:spLocks noGrp="1"/>
          </p:cNvSpPr>
          <p:nvPr>
            <p:ph type="sldNum" idx="12"/>
          </p:nvPr>
        </p:nvSpPr>
        <p:spPr>
          <a:xfrm>
            <a:off x="8175465" y="6019800"/>
            <a:ext cx="282733" cy="269240"/>
          </a:xfrm>
          <a:prstGeom prst="rect">
            <a:avLst/>
          </a:prstGeom>
          <a:noFill/>
          <a:ln>
            <a:noFill/>
          </a:ln>
        </p:spPr>
        <p:txBody>
          <a:bodyPr wrap="square" lIns="45700" tIns="45700" rIns="45700" bIns="45700" anchor="t" anchorCtr="0">
            <a:noAutofit/>
          </a:bodyPr>
          <a:lstStyle/>
          <a:p>
            <a:pPr marL="0" marR="0" lvl="0" indent="0" algn="r" rtl="0">
              <a:lnSpc>
                <a:spcPct val="100000"/>
              </a:lnSpc>
              <a:spcBef>
                <a:spcPts val="0"/>
              </a:spcBef>
              <a:spcAft>
                <a:spcPts val="0"/>
              </a:spcAft>
              <a:buClr>
                <a:srgbClr val="FFFFFF"/>
              </a:buClr>
              <a:buSzPct val="25000"/>
              <a:buFont typeface="Trebuchet MS"/>
              <a:buNone/>
            </a:pPr>
            <a:fld id="{00000000-1234-1234-1234-123412341234}" type="slidenum">
              <a:rPr lang="en-US" sz="1200" b="1" i="0" u="none" strike="noStrike" cap="none">
                <a:solidFill>
                  <a:srgbClr val="FFFFFF"/>
                </a:solidFill>
                <a:latin typeface="Trebuchet MS"/>
                <a:ea typeface="Trebuchet MS"/>
                <a:cs typeface="Trebuchet MS"/>
                <a:sym typeface="Trebuchet MS"/>
              </a:rPr>
              <a:t>‹#›</a:t>
            </a:fld>
            <a:endParaRPr lang="en-US" sz="1200" b="1" i="0" u="none" strike="noStrike" cap="none">
              <a:solidFill>
                <a:srgbClr val="FFFFFF"/>
              </a:solidFill>
              <a:latin typeface="Trebuchet MS"/>
              <a:ea typeface="Trebuchet MS"/>
              <a:cs typeface="Trebuchet MS"/>
              <a:sym typeface="Trebuchet M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tle Only">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685800" y="609600"/>
            <a:ext cx="7772400" cy="1143000"/>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1pPr>
            <a:lvl2pPr marL="0" marR="0" lvl="1"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2pPr>
            <a:lvl3pPr marL="0" marR="0" lvl="2"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3pPr>
            <a:lvl4pPr marL="0" marR="0" lvl="3"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4pPr>
            <a:lvl5pPr marL="0" marR="0" lvl="4"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5pPr>
            <a:lvl6pPr marL="0" marR="0" lvl="5" indent="4572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6pPr>
            <a:lvl7pPr marL="0" marR="0" lvl="6" indent="9144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7pPr>
            <a:lvl8pPr marL="0" marR="0" lvl="7" indent="13716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8pPr>
            <a:lvl9pPr marL="0" marR="0" lvl="8" indent="18288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9pPr>
          </a:lstStyle>
          <a:p>
            <a:endParaRPr/>
          </a:p>
        </p:txBody>
      </p:sp>
      <p:sp>
        <p:nvSpPr>
          <p:cNvPr id="47" name="Shape 47"/>
          <p:cNvSpPr txBox="1">
            <a:spLocks noGrp="1"/>
          </p:cNvSpPr>
          <p:nvPr>
            <p:ph type="sldNum" idx="12"/>
          </p:nvPr>
        </p:nvSpPr>
        <p:spPr>
          <a:xfrm>
            <a:off x="8175465" y="6019800"/>
            <a:ext cx="282733" cy="269240"/>
          </a:xfrm>
          <a:prstGeom prst="rect">
            <a:avLst/>
          </a:prstGeom>
          <a:noFill/>
          <a:ln>
            <a:noFill/>
          </a:ln>
        </p:spPr>
        <p:txBody>
          <a:bodyPr wrap="square" lIns="45700" tIns="45700" rIns="45700" bIns="45700" anchor="t" anchorCtr="0">
            <a:noAutofit/>
          </a:bodyPr>
          <a:lstStyle/>
          <a:p>
            <a:pPr marL="0" marR="0" lvl="0" indent="0" algn="r" rtl="0">
              <a:lnSpc>
                <a:spcPct val="100000"/>
              </a:lnSpc>
              <a:spcBef>
                <a:spcPts val="0"/>
              </a:spcBef>
              <a:spcAft>
                <a:spcPts val="0"/>
              </a:spcAft>
              <a:buClr>
                <a:srgbClr val="FFFFFF"/>
              </a:buClr>
              <a:buSzPct val="25000"/>
              <a:buFont typeface="Trebuchet MS"/>
              <a:buNone/>
            </a:pPr>
            <a:fld id="{00000000-1234-1234-1234-123412341234}" type="slidenum">
              <a:rPr lang="en-US" sz="1200" b="1" i="0" u="none" strike="noStrike" cap="none">
                <a:solidFill>
                  <a:srgbClr val="FFFFFF"/>
                </a:solidFill>
                <a:latin typeface="Trebuchet MS"/>
                <a:ea typeface="Trebuchet MS"/>
                <a:cs typeface="Trebuchet MS"/>
                <a:sym typeface="Trebuchet MS"/>
              </a:rPr>
              <a:t>‹#›</a:t>
            </a:fld>
            <a:endParaRPr lang="en-US" sz="1200" b="1" i="0" u="none" strike="noStrike" cap="none">
              <a:solidFill>
                <a:srgbClr val="FFFFFF"/>
              </a:solidFill>
              <a:latin typeface="Trebuchet MS"/>
              <a:ea typeface="Trebuchet MS"/>
              <a:cs typeface="Trebuchet MS"/>
              <a:sym typeface="Trebuchet M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175465" y="6019800"/>
            <a:ext cx="282733" cy="269240"/>
          </a:xfrm>
          <a:prstGeom prst="rect">
            <a:avLst/>
          </a:prstGeom>
          <a:noFill/>
          <a:ln>
            <a:noFill/>
          </a:ln>
        </p:spPr>
        <p:txBody>
          <a:bodyPr wrap="square" lIns="45700" tIns="45700" rIns="45700" bIns="45700" anchor="t" anchorCtr="0">
            <a:noAutofit/>
          </a:bodyPr>
          <a:lstStyle/>
          <a:p>
            <a:pPr marL="0" marR="0" lvl="0" indent="0" algn="r" rtl="0">
              <a:lnSpc>
                <a:spcPct val="100000"/>
              </a:lnSpc>
              <a:spcBef>
                <a:spcPts val="0"/>
              </a:spcBef>
              <a:spcAft>
                <a:spcPts val="0"/>
              </a:spcAft>
              <a:buClr>
                <a:srgbClr val="FFFFFF"/>
              </a:buClr>
              <a:buSzPct val="25000"/>
              <a:buFont typeface="Trebuchet MS"/>
              <a:buNone/>
            </a:pPr>
            <a:fld id="{00000000-1234-1234-1234-123412341234}" type="slidenum">
              <a:rPr lang="en-US" sz="1200" b="1" i="0" u="none" strike="noStrike" cap="none">
                <a:solidFill>
                  <a:srgbClr val="FFFFFF"/>
                </a:solidFill>
                <a:latin typeface="Trebuchet MS"/>
                <a:ea typeface="Trebuchet MS"/>
                <a:cs typeface="Trebuchet MS"/>
                <a:sym typeface="Trebuchet MS"/>
              </a:rPr>
              <a:t>‹#›</a:t>
            </a:fld>
            <a:endParaRPr lang="en-US" sz="1200" b="1" i="0" u="none" strike="noStrike" cap="none">
              <a:solidFill>
                <a:srgbClr val="FFFFFF"/>
              </a:solidFill>
              <a:latin typeface="Trebuchet MS"/>
              <a:ea typeface="Trebuchet MS"/>
              <a:cs typeface="Trebuchet MS"/>
              <a:sym typeface="Trebuchet M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Shape 6"/>
          <p:cNvSpPr txBox="1">
            <a:spLocks noGrp="1"/>
          </p:cNvSpPr>
          <p:nvPr>
            <p:ph type="body" idx="1"/>
          </p:nvPr>
        </p:nvSpPr>
        <p:spPr>
          <a:xfrm>
            <a:off x="457200" y="1600200"/>
            <a:ext cx="8229600" cy="3846600"/>
          </a:xfrm>
          <a:prstGeom prst="rect">
            <a:avLst/>
          </a:prstGeom>
          <a:noFill/>
          <a:ln>
            <a:noFill/>
          </a:ln>
        </p:spPr>
        <p:txBody>
          <a:bodyPr wrap="square" lIns="91425" tIns="91425" rIns="91425" bIns="91425" anchor="t" anchorCtr="0"/>
          <a:lstStyle>
            <a:lvl1pPr marL="342900" marR="0" lvl="0" indent="12700" algn="l" rtl="0">
              <a:lnSpc>
                <a:spcPct val="100000"/>
              </a:lnSpc>
              <a:spcBef>
                <a:spcPts val="700"/>
              </a:spcBef>
              <a:spcAft>
                <a:spcPts val="0"/>
              </a:spcAft>
              <a:buClr>
                <a:srgbClr val="8DD7F7"/>
              </a:buClr>
              <a:buSzPct val="100000"/>
              <a:buFont typeface="Avenir"/>
              <a:buChar char="•"/>
              <a:defRPr sz="2400" b="0" i="0" u="none" strike="noStrike" cap="none">
                <a:solidFill>
                  <a:srgbClr val="000000"/>
                </a:solidFill>
                <a:latin typeface="Avenir"/>
                <a:ea typeface="Avenir"/>
                <a:cs typeface="Avenir"/>
                <a:sym typeface="Avenir"/>
              </a:defRPr>
            </a:lvl1pPr>
            <a:lvl2pPr marL="783771" marR="0" lvl="1" indent="29028" algn="l" rtl="0">
              <a:lnSpc>
                <a:spcPct val="100000"/>
              </a:lnSpc>
              <a:spcBef>
                <a:spcPts val="700"/>
              </a:spcBef>
              <a:spcAft>
                <a:spcPts val="0"/>
              </a:spcAft>
              <a:buClr>
                <a:srgbClr val="8DD7F7"/>
              </a:buClr>
              <a:buSzPct val="100000"/>
              <a:buFont typeface="Avenir"/>
              <a:buChar char="–"/>
              <a:defRPr sz="2400" b="0" i="0" u="none" strike="noStrike" cap="none">
                <a:solidFill>
                  <a:srgbClr val="000000"/>
                </a:solidFill>
                <a:latin typeface="Avenir"/>
                <a:ea typeface="Avenir"/>
                <a:cs typeface="Avenir"/>
                <a:sym typeface="Avenir"/>
              </a:defRPr>
            </a:lvl2pPr>
            <a:lvl3pPr marL="1219200" marR="0" lvl="2" indent="50800" algn="l" rtl="0">
              <a:lnSpc>
                <a:spcPct val="100000"/>
              </a:lnSpc>
              <a:spcBef>
                <a:spcPts val="700"/>
              </a:spcBef>
              <a:spcAft>
                <a:spcPts val="0"/>
              </a:spcAft>
              <a:buClr>
                <a:srgbClr val="8DD7F7"/>
              </a:buClr>
              <a:buSzPct val="100000"/>
              <a:buFont typeface="Avenir"/>
              <a:buChar char="•"/>
              <a:defRPr sz="2400" b="0" i="0" u="none" strike="noStrike" cap="none">
                <a:solidFill>
                  <a:srgbClr val="000000"/>
                </a:solidFill>
                <a:latin typeface="Avenir"/>
                <a:ea typeface="Avenir"/>
                <a:cs typeface="Avenir"/>
                <a:sym typeface="Avenir"/>
              </a:defRPr>
            </a:lvl3pPr>
            <a:lvl4pPr marL="1737360" marR="0" lvl="3" indent="-10160" algn="l" rtl="0">
              <a:lnSpc>
                <a:spcPct val="100000"/>
              </a:lnSpc>
              <a:spcBef>
                <a:spcPts val="700"/>
              </a:spcBef>
              <a:spcAft>
                <a:spcPts val="0"/>
              </a:spcAft>
              <a:buClr>
                <a:srgbClr val="000000"/>
              </a:buClr>
              <a:buSzPct val="100000"/>
              <a:buFont typeface="Avenir"/>
              <a:buChar char="–"/>
              <a:defRPr sz="2400" b="0" i="0" u="none" strike="noStrike" cap="none">
                <a:solidFill>
                  <a:srgbClr val="000000"/>
                </a:solidFill>
                <a:latin typeface="Avenir"/>
                <a:ea typeface="Avenir"/>
                <a:cs typeface="Avenir"/>
                <a:sym typeface="Avenir"/>
              </a:defRPr>
            </a:lvl4pPr>
            <a:lvl5pPr marL="2194560" marR="0" lvl="4" indent="-10160" algn="l" rtl="0">
              <a:lnSpc>
                <a:spcPct val="100000"/>
              </a:lnSpc>
              <a:spcBef>
                <a:spcPts val="700"/>
              </a:spcBef>
              <a:spcAft>
                <a:spcPts val="0"/>
              </a:spcAft>
              <a:buClr>
                <a:srgbClr val="000000"/>
              </a:buClr>
              <a:buSzPct val="100000"/>
              <a:buFont typeface="Avenir"/>
              <a:buChar char="»"/>
              <a:defRPr sz="2400" b="0" i="0" u="none" strike="noStrike" cap="none">
                <a:solidFill>
                  <a:srgbClr val="000000"/>
                </a:solidFill>
                <a:latin typeface="Avenir"/>
                <a:ea typeface="Avenir"/>
                <a:cs typeface="Avenir"/>
                <a:sym typeface="Avenir"/>
              </a:defRPr>
            </a:lvl5pPr>
            <a:lvl6pPr marL="2651760" marR="0" lvl="5" indent="-10160" algn="l" rtl="0">
              <a:lnSpc>
                <a:spcPct val="100000"/>
              </a:lnSpc>
              <a:spcBef>
                <a:spcPts val="700"/>
              </a:spcBef>
              <a:spcAft>
                <a:spcPts val="0"/>
              </a:spcAft>
              <a:buClr>
                <a:srgbClr val="000000"/>
              </a:buClr>
              <a:buSzPct val="100000"/>
              <a:buFont typeface="Avenir"/>
              <a:buChar char="»"/>
              <a:defRPr sz="2400" b="0" i="0" u="none" strike="noStrike" cap="none">
                <a:solidFill>
                  <a:srgbClr val="000000"/>
                </a:solidFill>
                <a:latin typeface="Avenir"/>
                <a:ea typeface="Avenir"/>
                <a:cs typeface="Avenir"/>
                <a:sym typeface="Avenir"/>
              </a:defRPr>
            </a:lvl6pPr>
            <a:lvl7pPr marL="3108960" marR="0" lvl="6" indent="-10160" algn="l" rtl="0">
              <a:lnSpc>
                <a:spcPct val="100000"/>
              </a:lnSpc>
              <a:spcBef>
                <a:spcPts val="700"/>
              </a:spcBef>
              <a:spcAft>
                <a:spcPts val="0"/>
              </a:spcAft>
              <a:buClr>
                <a:srgbClr val="000000"/>
              </a:buClr>
              <a:buSzPct val="100000"/>
              <a:buFont typeface="Avenir"/>
              <a:buChar char="»"/>
              <a:defRPr sz="2400" b="0" i="0" u="none" strike="noStrike" cap="none">
                <a:solidFill>
                  <a:srgbClr val="000000"/>
                </a:solidFill>
                <a:latin typeface="Avenir"/>
                <a:ea typeface="Avenir"/>
                <a:cs typeface="Avenir"/>
                <a:sym typeface="Avenir"/>
              </a:defRPr>
            </a:lvl7pPr>
            <a:lvl8pPr marL="3566159" marR="0" lvl="7" indent="-10159" algn="l" rtl="0">
              <a:lnSpc>
                <a:spcPct val="100000"/>
              </a:lnSpc>
              <a:spcBef>
                <a:spcPts val="700"/>
              </a:spcBef>
              <a:spcAft>
                <a:spcPts val="0"/>
              </a:spcAft>
              <a:buClr>
                <a:srgbClr val="000000"/>
              </a:buClr>
              <a:buSzPct val="100000"/>
              <a:buFont typeface="Avenir"/>
              <a:buChar char="»"/>
              <a:defRPr sz="2400" b="0" i="0" u="none" strike="noStrike" cap="none">
                <a:solidFill>
                  <a:srgbClr val="000000"/>
                </a:solidFill>
                <a:latin typeface="Avenir"/>
                <a:ea typeface="Avenir"/>
                <a:cs typeface="Avenir"/>
                <a:sym typeface="Avenir"/>
              </a:defRPr>
            </a:lvl8pPr>
            <a:lvl9pPr marL="4023359" marR="0" lvl="8" indent="-10159" algn="l" rtl="0">
              <a:lnSpc>
                <a:spcPct val="100000"/>
              </a:lnSpc>
              <a:spcBef>
                <a:spcPts val="700"/>
              </a:spcBef>
              <a:spcAft>
                <a:spcPts val="0"/>
              </a:spcAft>
              <a:buClr>
                <a:srgbClr val="000000"/>
              </a:buClr>
              <a:buSzPct val="100000"/>
              <a:buFont typeface="Avenir"/>
              <a:buChar char="»"/>
              <a:defRPr sz="2400" b="0" i="0" u="none" strike="noStrike" cap="none">
                <a:solidFill>
                  <a:srgbClr val="000000"/>
                </a:solidFill>
                <a:latin typeface="Avenir"/>
                <a:ea typeface="Avenir"/>
                <a:cs typeface="Avenir"/>
                <a:sym typeface="Avenir"/>
              </a:defRPr>
            </a:lvl9pPr>
          </a:lstStyle>
          <a:p>
            <a:endParaRPr/>
          </a:p>
        </p:txBody>
      </p:sp>
      <p:sp>
        <p:nvSpPr>
          <p:cNvPr id="7" name="Shape 7"/>
          <p:cNvSpPr txBox="1">
            <a:spLocks noGrp="1"/>
          </p:cNvSpPr>
          <p:nvPr>
            <p:ph type="title"/>
          </p:nvPr>
        </p:nvSpPr>
        <p:spPr>
          <a:xfrm>
            <a:off x="685800" y="609600"/>
            <a:ext cx="7772400" cy="1143000"/>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rgbClr val="16469D"/>
              </a:buClr>
              <a:buFont typeface="Trebuchet MS"/>
              <a:buNone/>
              <a:defRPr sz="4000" b="1" i="0" u="none" strike="noStrike" cap="none">
                <a:solidFill>
                  <a:srgbClr val="16469D"/>
                </a:solidFill>
                <a:latin typeface="Trebuchet MS"/>
                <a:ea typeface="Trebuchet MS"/>
                <a:cs typeface="Trebuchet MS"/>
                <a:sym typeface="Trebuchet MS"/>
              </a:defRPr>
            </a:lvl1pPr>
            <a:lvl2pPr marL="0" marR="0" lvl="1"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2pPr>
            <a:lvl3pPr marL="0" marR="0" lvl="2"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3pPr>
            <a:lvl4pPr marL="0" marR="0" lvl="3"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4pPr>
            <a:lvl5pPr marL="0" marR="0" lvl="4" indent="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5pPr>
            <a:lvl6pPr marL="0" marR="0" lvl="5" indent="4572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6pPr>
            <a:lvl7pPr marL="0" marR="0" lvl="6" indent="9144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7pPr>
            <a:lvl8pPr marL="0" marR="0" lvl="7" indent="13716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8pPr>
            <a:lvl9pPr marL="0" marR="0" lvl="8" indent="1828800" algn="ctr" rtl="0">
              <a:lnSpc>
                <a:spcPct val="100000"/>
              </a:lnSpc>
              <a:spcBef>
                <a:spcPts val="0"/>
              </a:spcBef>
              <a:spcAft>
                <a:spcPts val="0"/>
              </a:spcAft>
              <a:buClr>
                <a:srgbClr val="33FFFF"/>
              </a:buClr>
              <a:buFont typeface="Trebuchet MS"/>
              <a:buNone/>
              <a:defRPr sz="4000" b="1" i="0" u="none" strike="noStrike" cap="none">
                <a:solidFill>
                  <a:srgbClr val="33FFFF"/>
                </a:solidFill>
                <a:latin typeface="Trebuchet MS"/>
                <a:ea typeface="Trebuchet MS"/>
                <a:cs typeface="Trebuchet MS"/>
                <a:sym typeface="Trebuchet MS"/>
              </a:defRPr>
            </a:lvl9pPr>
          </a:lstStyle>
          <a:p>
            <a:endParaRPr/>
          </a:p>
        </p:txBody>
      </p:sp>
      <p:cxnSp>
        <p:nvCxnSpPr>
          <p:cNvPr id="8" name="Shape 8"/>
          <p:cNvCxnSpPr/>
          <p:nvPr/>
        </p:nvCxnSpPr>
        <p:spPr>
          <a:xfrm>
            <a:off x="1587500" y="6019800"/>
            <a:ext cx="7010400" cy="0"/>
          </a:xfrm>
          <a:prstGeom prst="straightConnector1">
            <a:avLst/>
          </a:prstGeom>
          <a:noFill/>
          <a:ln w="19050" cap="flat" cmpd="sng">
            <a:solidFill>
              <a:srgbClr val="8DD7F7"/>
            </a:solidFill>
            <a:prstDash val="solid"/>
            <a:round/>
            <a:headEnd type="none" w="med" len="med"/>
            <a:tailEnd type="none" w="med" len="med"/>
          </a:ln>
        </p:spPr>
      </p:cxnSp>
      <p:sp>
        <p:nvSpPr>
          <p:cNvPr id="9" name="Shape 9"/>
          <p:cNvSpPr txBox="1"/>
          <p:nvPr/>
        </p:nvSpPr>
        <p:spPr>
          <a:xfrm>
            <a:off x="1530350" y="6080125"/>
            <a:ext cx="6175800" cy="383400"/>
          </a:xfrm>
          <a:prstGeom prst="rect">
            <a:avLst/>
          </a:prstGeom>
          <a:noFill/>
          <a:ln>
            <a:noFill/>
          </a:ln>
        </p:spPr>
        <p:txBody>
          <a:bodyPr wrap="square" lIns="45700" tIns="45700" rIns="45700" bIns="45700" anchor="t" anchorCtr="0">
            <a:noAutofit/>
          </a:bodyPr>
          <a:lstStyle/>
          <a:p>
            <a:pPr marL="0" marR="0" lvl="0" indent="0" algn="l" rtl="0">
              <a:lnSpc>
                <a:spcPct val="100000"/>
              </a:lnSpc>
              <a:spcBef>
                <a:spcPts val="0"/>
              </a:spcBef>
              <a:spcAft>
                <a:spcPts val="0"/>
              </a:spcAft>
              <a:buClr>
                <a:srgbClr val="6060CA"/>
              </a:buClr>
              <a:buSzPct val="25000"/>
              <a:buFont typeface="Trebuchet MS"/>
              <a:buNone/>
            </a:pPr>
            <a:r>
              <a:rPr lang="en-US" sz="2000" b="1" i="0" u="none" strike="noStrike" cap="none" dirty="0">
                <a:solidFill>
                  <a:srgbClr val="16469D"/>
                </a:solidFill>
                <a:latin typeface="Trebuchet MS"/>
                <a:ea typeface="Trebuchet MS"/>
                <a:cs typeface="Trebuchet MS"/>
                <a:sym typeface="Trebuchet MS"/>
              </a:rPr>
              <a:t>Food Safety</a:t>
            </a:r>
            <a:r>
              <a:rPr lang="en-US" sz="2000" b="1" i="0" u="none" strike="noStrike" cap="none" dirty="0">
                <a:solidFill>
                  <a:srgbClr val="FFFFFF"/>
                </a:solidFill>
                <a:latin typeface="Trebuchet MS"/>
                <a:ea typeface="Trebuchet MS"/>
                <a:cs typeface="Trebuchet MS"/>
                <a:sym typeface="Trebuchet MS"/>
              </a:rPr>
              <a:t> </a:t>
            </a:r>
            <a:r>
              <a:rPr lang="en-US" sz="1600" b="1" i="1" u="none" strike="noStrike" cap="none" dirty="0">
                <a:solidFill>
                  <a:srgbClr val="A2238E"/>
                </a:solidFill>
                <a:latin typeface="Trebuchet MS"/>
                <a:ea typeface="Trebuchet MS"/>
                <a:cs typeface="Trebuchet MS"/>
                <a:sym typeface="Trebuchet MS"/>
              </a:rPr>
              <a:t>for</a:t>
            </a:r>
          </a:p>
        </p:txBody>
      </p:sp>
      <p:sp>
        <p:nvSpPr>
          <p:cNvPr id="10" name="Shape 10"/>
          <p:cNvSpPr txBox="1">
            <a:spLocks noGrp="1"/>
          </p:cNvSpPr>
          <p:nvPr>
            <p:ph type="sldNum" idx="12"/>
          </p:nvPr>
        </p:nvSpPr>
        <p:spPr>
          <a:xfrm>
            <a:off x="8175465" y="6019800"/>
            <a:ext cx="282600" cy="269100"/>
          </a:xfrm>
          <a:prstGeom prst="rect">
            <a:avLst/>
          </a:prstGeom>
          <a:noFill/>
          <a:ln>
            <a:noFill/>
          </a:ln>
        </p:spPr>
        <p:txBody>
          <a:bodyPr wrap="square" lIns="45700" tIns="45700" rIns="45700" bIns="45700" anchor="t" anchorCtr="0">
            <a:noAutofit/>
          </a:bodyPr>
          <a:lstStyle/>
          <a:p>
            <a:pPr marL="0" marR="0" lvl="0" indent="0" algn="r" rtl="0">
              <a:lnSpc>
                <a:spcPct val="100000"/>
              </a:lnSpc>
              <a:spcBef>
                <a:spcPts val="0"/>
              </a:spcBef>
              <a:spcAft>
                <a:spcPts val="0"/>
              </a:spcAft>
              <a:buClr>
                <a:srgbClr val="FFFFFF"/>
              </a:buClr>
              <a:buSzPct val="25000"/>
              <a:buFont typeface="Trebuchet MS"/>
              <a:buNone/>
            </a:pPr>
            <a:fld id="{00000000-1234-1234-1234-123412341234}" type="slidenum">
              <a:rPr lang="en-US" sz="1200" b="1" i="0" u="none" strike="noStrike" cap="none">
                <a:solidFill>
                  <a:srgbClr val="FFFFFF"/>
                </a:solidFill>
                <a:latin typeface="Trebuchet MS"/>
                <a:ea typeface="Trebuchet MS"/>
                <a:cs typeface="Trebuchet MS"/>
                <a:sym typeface="Trebuchet MS"/>
              </a:rPr>
              <a:t>‹#›</a:t>
            </a:fld>
            <a:endParaRPr lang="en-US" sz="1200" b="1" i="0" u="none" strike="noStrike" cap="none">
              <a:solidFill>
                <a:srgbClr val="FFFFFF"/>
              </a:solidFill>
              <a:latin typeface="Trebuchet MS"/>
              <a:ea typeface="Trebuchet MS"/>
              <a:cs typeface="Trebuchet MS"/>
              <a:sym typeface="Trebuchet MS"/>
            </a:endParaRPr>
          </a:p>
        </p:txBody>
      </p:sp>
      <p:pic>
        <p:nvPicPr>
          <p:cNvPr id="11" name="Shape 11" descr="Drawing of a pregnant woman on a plate flanked by a fork and spoon. "/>
          <p:cNvPicPr preferRelativeResize="0"/>
          <p:nvPr/>
        </p:nvPicPr>
        <p:blipFill rotWithShape="1">
          <a:blip r:embed="rId15">
            <a:alphaModFix/>
          </a:blip>
          <a:srcRect/>
          <a:stretch/>
        </p:blipFill>
        <p:spPr>
          <a:xfrm>
            <a:off x="338683" y="5618896"/>
            <a:ext cx="1048800" cy="972300"/>
          </a:xfrm>
          <a:prstGeom prst="rect">
            <a:avLst/>
          </a:prstGeom>
          <a:noFill/>
          <a:ln>
            <a:noFill/>
          </a:ln>
        </p:spPr>
      </p:pic>
      <p:sp>
        <p:nvSpPr>
          <p:cNvPr id="12" name="Shape 12"/>
          <p:cNvSpPr txBox="1"/>
          <p:nvPr/>
        </p:nvSpPr>
        <p:spPr>
          <a:xfrm>
            <a:off x="3371450" y="6080125"/>
            <a:ext cx="6175800" cy="383400"/>
          </a:xfrm>
          <a:prstGeom prst="rect">
            <a:avLst/>
          </a:prstGeom>
          <a:noFill/>
          <a:ln>
            <a:noFill/>
          </a:ln>
        </p:spPr>
        <p:txBody>
          <a:bodyPr wrap="square" lIns="45700" tIns="45700" rIns="45700" bIns="45700" anchor="t" anchorCtr="0">
            <a:noAutofit/>
          </a:bodyPr>
          <a:lstStyle/>
          <a:p>
            <a:pPr marL="0" marR="0" lvl="0" indent="0" algn="l" rtl="0">
              <a:lnSpc>
                <a:spcPct val="100000"/>
              </a:lnSpc>
              <a:spcBef>
                <a:spcPts val="0"/>
              </a:spcBef>
              <a:spcAft>
                <a:spcPts val="0"/>
              </a:spcAft>
              <a:buClr>
                <a:srgbClr val="6060CA"/>
              </a:buClr>
              <a:buSzPct val="25000"/>
              <a:buFont typeface="Trebuchet MS"/>
              <a:buNone/>
            </a:pPr>
            <a:r>
              <a:rPr lang="en-US" sz="2000" b="1" i="0" u="none" strike="noStrike" cap="none">
                <a:solidFill>
                  <a:srgbClr val="16469D"/>
                </a:solidFill>
                <a:latin typeface="Trebuchet MS"/>
                <a:ea typeface="Trebuchet MS"/>
                <a:cs typeface="Trebuchet MS"/>
                <a:sym typeface="Trebuchet MS"/>
              </a:rPr>
              <a:t>Moms-to-Be</a:t>
            </a:r>
          </a:p>
        </p:txBody>
      </p:sp>
    </p:spTree>
  </p:cSld>
  <p:clrMap bg1="lt1" tx1="dk1" bg2="dk2" tx2="lt2" accent1="accent1" accent2="accent2" accent3="accent3" accent4="accent4" accent5="accent5" accent6="accent6" hlink="hlink" folHlink="folHlink"/>
  <p:sldLayoutIdLst>
    <p:sldLayoutId id="2147483648" r:id="rId1"/>
    <p:sldLayoutId id="2147483661"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fda.gov/fishadvice"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fda.gov/pregnancyfoodsafety"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hyperlink" Target="http://www.fda.gov/pregnancyfoodsafety"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4" name="Title 3">
            <a:extLst>
              <a:ext uri="{FF2B5EF4-FFF2-40B4-BE49-F238E27FC236}">
                <a16:creationId xmlns:a16="http://schemas.microsoft.com/office/drawing/2014/main" id="{B3BAD24D-1F67-48B6-AF8B-496862F52A72}"/>
              </a:ext>
            </a:extLst>
          </p:cNvPr>
          <p:cNvSpPr>
            <a:spLocks noGrp="1"/>
          </p:cNvSpPr>
          <p:nvPr>
            <p:ph type="title"/>
          </p:nvPr>
        </p:nvSpPr>
        <p:spPr>
          <a:xfrm>
            <a:off x="4175924" y="1202738"/>
            <a:ext cx="3156355" cy="1942513"/>
          </a:xfrm>
        </p:spPr>
        <p:txBody>
          <a:bodyPr/>
          <a:lstStyle/>
          <a:p>
            <a:pPr lvl="0">
              <a:lnSpc>
                <a:spcPct val="80000"/>
              </a:lnSpc>
            </a:pPr>
            <a:r>
              <a:rPr lang="en-US" sz="4200" dirty="0"/>
              <a:t>Food Safety </a:t>
            </a:r>
            <a:r>
              <a:rPr lang="en-US" sz="3000" i="1" dirty="0">
                <a:solidFill>
                  <a:srgbClr val="A2238E"/>
                </a:solidFill>
              </a:rPr>
              <a:t>for</a:t>
            </a:r>
            <a:br>
              <a:rPr lang="en-US" sz="3000" dirty="0">
                <a:solidFill>
                  <a:srgbClr val="FFFFFF"/>
                </a:solidFill>
              </a:rPr>
            </a:br>
            <a:r>
              <a:rPr lang="en-US" sz="4200" dirty="0"/>
              <a:t>Moms-to-Be</a:t>
            </a:r>
          </a:p>
        </p:txBody>
      </p:sp>
      <p:cxnSp>
        <p:nvCxnSpPr>
          <p:cNvPr id="73" name="Shape 73" title="Line"/>
          <p:cNvCxnSpPr/>
          <p:nvPr/>
        </p:nvCxnSpPr>
        <p:spPr>
          <a:xfrm>
            <a:off x="800100" y="4114800"/>
            <a:ext cx="7543800" cy="0"/>
          </a:xfrm>
          <a:prstGeom prst="straightConnector1">
            <a:avLst/>
          </a:prstGeom>
          <a:noFill/>
          <a:ln w="19050" cap="flat" cmpd="sng">
            <a:solidFill>
              <a:srgbClr val="8DD7F7"/>
            </a:solidFill>
            <a:prstDash val="solid"/>
            <a:round/>
            <a:headEnd type="none" w="med" len="med"/>
            <a:tailEnd type="none" w="med" len="med"/>
          </a:ln>
        </p:spPr>
      </p:cxnSp>
      <p:sp>
        <p:nvSpPr>
          <p:cNvPr id="3" name="Subtitle 2">
            <a:extLst>
              <a:ext uri="{FF2B5EF4-FFF2-40B4-BE49-F238E27FC236}">
                <a16:creationId xmlns:a16="http://schemas.microsoft.com/office/drawing/2014/main" id="{F11E55C6-CBBA-45E2-BB1A-D44414957982}"/>
              </a:ext>
            </a:extLst>
          </p:cNvPr>
          <p:cNvSpPr>
            <a:spLocks noGrp="1"/>
          </p:cNvSpPr>
          <p:nvPr>
            <p:ph type="subTitle" idx="4294967295"/>
          </p:nvPr>
        </p:nvSpPr>
        <p:spPr>
          <a:xfrm>
            <a:off x="1991225" y="4078288"/>
            <a:ext cx="5161550" cy="1655762"/>
          </a:xfrm>
        </p:spPr>
        <p:txBody>
          <a:bodyPr/>
          <a:lstStyle/>
          <a:p>
            <a:pPr marL="0" lvl="0" indent="0" algn="ctr">
              <a:spcBef>
                <a:spcPts val="0"/>
              </a:spcBef>
              <a:buClr>
                <a:srgbClr val="16469D"/>
              </a:buClr>
              <a:buSzPct val="25000"/>
              <a:buNone/>
            </a:pPr>
            <a:r>
              <a:rPr lang="en-US" sz="4000" b="1" dirty="0">
                <a:solidFill>
                  <a:srgbClr val="16469D"/>
                </a:solidFill>
                <a:latin typeface="Trebuchet MS"/>
                <a:ea typeface="Trebuchet MS"/>
                <a:cs typeface="Trebuchet MS"/>
                <a:sym typeface="Trebuchet MS"/>
              </a:rPr>
              <a:t>Presented by </a:t>
            </a:r>
          </a:p>
          <a:p>
            <a:pPr marL="0" lvl="0" indent="0" algn="ctr">
              <a:spcBef>
                <a:spcPts val="0"/>
              </a:spcBef>
              <a:buClr>
                <a:srgbClr val="16469D"/>
              </a:buClr>
              <a:buSzPct val="25000"/>
              <a:buNone/>
            </a:pPr>
            <a:r>
              <a:rPr lang="en-US" b="1" dirty="0">
                <a:solidFill>
                  <a:srgbClr val="16469D"/>
                </a:solidFill>
                <a:latin typeface="Trebuchet MS"/>
                <a:ea typeface="Trebuchet MS"/>
                <a:cs typeface="Trebuchet MS"/>
                <a:sym typeface="Trebuchet MS"/>
              </a:rPr>
              <a:t>[insert presenting organization]</a:t>
            </a:r>
            <a:endParaRPr lang="en-US" dirty="0"/>
          </a:p>
        </p:txBody>
      </p:sp>
      <p:cxnSp>
        <p:nvCxnSpPr>
          <p:cNvPr id="74" name="Shape 74" title="Line"/>
          <p:cNvCxnSpPr/>
          <p:nvPr/>
        </p:nvCxnSpPr>
        <p:spPr>
          <a:xfrm>
            <a:off x="800100" y="5257800"/>
            <a:ext cx="7543800" cy="0"/>
          </a:xfrm>
          <a:prstGeom prst="straightConnector1">
            <a:avLst/>
          </a:prstGeom>
          <a:noFill/>
          <a:ln w="19050" cap="flat" cmpd="sng">
            <a:solidFill>
              <a:srgbClr val="8DD7F7"/>
            </a:solidFill>
            <a:prstDash val="solid"/>
            <a:round/>
            <a:headEnd type="none" w="med" len="med"/>
            <a:tailEnd type="none" w="med" len="med"/>
          </a:ln>
        </p:spPr>
      </p:cxnSp>
      <p:sp>
        <p:nvSpPr>
          <p:cNvPr id="75" name="Shape 75"/>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a:spcBef>
                <a:spcPts val="0"/>
              </a:spcBef>
              <a:buNone/>
            </a:pPr>
            <a:r>
              <a:rPr lang="en-US">
                <a:solidFill>
                  <a:srgbClr val="16469D"/>
                </a:solidFill>
                <a:latin typeface="Avenir"/>
                <a:ea typeface="Avenir"/>
                <a:cs typeface="Avenir"/>
                <a:sym typeface="Avenir"/>
              </a:rPr>
              <a:t>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True or False? </a:t>
            </a:r>
          </a:p>
        </p:txBody>
      </p:sp>
      <p:cxnSp>
        <p:nvCxnSpPr>
          <p:cNvPr id="146" name="Shape 146"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145" name="Shape 145"/>
          <p:cNvSpPr txBox="1">
            <a:spLocks noGrp="1"/>
          </p:cNvSpPr>
          <p:nvPr>
            <p:ph type="body" idx="1"/>
          </p:nvPr>
        </p:nvSpPr>
        <p:spPr>
          <a:xfrm>
            <a:off x="838200" y="1623362"/>
            <a:ext cx="7467600" cy="3978300"/>
          </a:xfrm>
          <a:prstGeom prst="rect">
            <a:avLst/>
          </a:prstGeom>
          <a:noFill/>
          <a:ln>
            <a:noFill/>
          </a:ln>
        </p:spPr>
        <p:txBody>
          <a:bodyPr wrap="square" lIns="45700" tIns="45700" rIns="45700" bIns="45700" anchor="t" anchorCtr="0">
            <a:noAutofit/>
          </a:bodyPr>
          <a:lstStyle/>
          <a:p>
            <a:pPr marL="457200" marR="0" lvl="0" indent="-457200" algn="ctr" rtl="0">
              <a:lnSpc>
                <a:spcPct val="100000"/>
              </a:lnSpc>
              <a:spcBef>
                <a:spcPts val="0"/>
              </a:spcBef>
              <a:spcAft>
                <a:spcPts val="0"/>
              </a:spcAft>
              <a:buClr>
                <a:srgbClr val="9999E5"/>
              </a:buClr>
              <a:buSzPct val="25000"/>
              <a:buFont typeface="Times New Roman"/>
              <a:buNone/>
            </a:pPr>
            <a:r>
              <a:rPr lang="en-US" sz="3000" b="0" i="0" u="none" strike="noStrike" cap="none" dirty="0">
                <a:solidFill>
                  <a:srgbClr val="16469D"/>
                </a:solidFill>
                <a:latin typeface="Avenir"/>
                <a:ea typeface="Avenir"/>
                <a:cs typeface="Avenir"/>
                <a:sym typeface="Avenir"/>
              </a:rPr>
              <a:t>3.</a:t>
            </a:r>
            <a:r>
              <a:rPr lang="en-US" sz="3000" b="0" i="0" u="none" strike="noStrike" cap="none" dirty="0">
                <a:solidFill>
                  <a:srgbClr val="000000"/>
                </a:solidFill>
                <a:latin typeface="Avenir"/>
                <a:ea typeface="Avenir"/>
                <a:cs typeface="Avenir"/>
                <a:sym typeface="Avenir"/>
              </a:rPr>
              <a:t>	Foodborne illness can’t affect my unborn baby</a:t>
            </a:r>
          </a:p>
          <a:p>
            <a:pPr marL="457200" marR="0" lvl="0" indent="-457200" algn="ctr" rtl="0">
              <a:lnSpc>
                <a:spcPct val="300000"/>
              </a:lnSpc>
              <a:spcBef>
                <a:spcPts val="700"/>
              </a:spcBef>
              <a:spcAft>
                <a:spcPts val="0"/>
              </a:spcAft>
              <a:buClr>
                <a:srgbClr val="9999E5"/>
              </a:buClr>
              <a:buSzPct val="25000"/>
              <a:buFont typeface="Times New Roman"/>
              <a:buNone/>
            </a:pPr>
            <a:r>
              <a:rPr lang="en-US" sz="3000" b="1" i="0" u="none" strike="noStrike" cap="none" dirty="0">
                <a:solidFill>
                  <a:srgbClr val="A2238E"/>
                </a:solidFill>
                <a:latin typeface="Avenir"/>
                <a:ea typeface="Avenir"/>
                <a:cs typeface="Avenir"/>
                <a:sym typeface="Avenir"/>
              </a:rPr>
              <a:t>False</a:t>
            </a:r>
          </a:p>
        </p:txBody>
      </p:sp>
      <p:sp>
        <p:nvSpPr>
          <p:cNvPr id="147" name="Shape 147"/>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Unborn Babies Are at Risk</a:t>
            </a:r>
          </a:p>
        </p:txBody>
      </p:sp>
      <p:cxnSp>
        <p:nvCxnSpPr>
          <p:cNvPr id="154" name="Shape 154"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153" name="Shape 153"/>
          <p:cNvSpPr txBox="1">
            <a:spLocks noGrp="1"/>
          </p:cNvSpPr>
          <p:nvPr>
            <p:ph type="body" idx="1"/>
          </p:nvPr>
        </p:nvSpPr>
        <p:spPr>
          <a:xfrm>
            <a:off x="995250" y="1852500"/>
            <a:ext cx="7153500" cy="3978300"/>
          </a:xfrm>
          <a:prstGeom prst="rect">
            <a:avLst/>
          </a:prstGeom>
          <a:noFill/>
          <a:ln>
            <a:noFill/>
          </a:ln>
        </p:spPr>
        <p:txBody>
          <a:bodyPr wrap="square" lIns="45700" tIns="45700" rIns="45700" bIns="45700" anchor="t" anchorCtr="0">
            <a:noAutofit/>
          </a:bodyPr>
          <a:lstStyle/>
          <a:p>
            <a:pPr marL="342900" marR="0" lvl="0" indent="-330200" algn="l" rtl="0">
              <a:lnSpc>
                <a:spcPct val="100000"/>
              </a:lnSpc>
              <a:spcBef>
                <a:spcPts val="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Foodborne bacteria can cross placenta</a:t>
            </a:r>
          </a:p>
          <a:p>
            <a:pPr marL="742950" marR="0" lvl="1" indent="-298450" algn="l" rtl="0">
              <a:lnSpc>
                <a:spcPct val="100000"/>
              </a:lnSpc>
              <a:spcBef>
                <a:spcPts val="6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 Infects unborn baby</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Fetus can’t fight harmful bacteria</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Serious health problems </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Developmental delays</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Death</a:t>
            </a:r>
          </a:p>
        </p:txBody>
      </p:sp>
      <p:sp>
        <p:nvSpPr>
          <p:cNvPr id="155" name="Shape 155"/>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11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3559" b="0" i="0" u="none" strike="noStrike" cap="none" dirty="0">
                <a:solidFill>
                  <a:srgbClr val="16469D"/>
                </a:solidFill>
                <a:latin typeface="Trebuchet MS"/>
                <a:ea typeface="Trebuchet MS"/>
                <a:cs typeface="Trebuchet MS"/>
                <a:sym typeface="Trebuchet MS"/>
              </a:rPr>
              <a:t>Prevention — 4 Simple Steps </a:t>
            </a:r>
          </a:p>
        </p:txBody>
      </p:sp>
      <p:cxnSp>
        <p:nvCxnSpPr>
          <p:cNvPr id="162" name="Shape 162"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161" name="Shape 161"/>
          <p:cNvSpPr txBox="1">
            <a:spLocks noGrp="1"/>
          </p:cNvSpPr>
          <p:nvPr>
            <p:ph type="body" idx="1"/>
          </p:nvPr>
        </p:nvSpPr>
        <p:spPr>
          <a:xfrm>
            <a:off x="1219200" y="1981200"/>
            <a:ext cx="7467600" cy="3978300"/>
          </a:xfrm>
          <a:prstGeom prst="rect">
            <a:avLst/>
          </a:prstGeom>
          <a:noFill/>
          <a:ln>
            <a:noFill/>
          </a:ln>
        </p:spPr>
        <p:txBody>
          <a:bodyPr wrap="square" lIns="45700" tIns="45700" rIns="45700" bIns="45700" anchor="t" anchorCtr="0">
            <a:noAutofit/>
          </a:bodyPr>
          <a:lstStyle/>
          <a:p>
            <a:pPr marL="342900" marR="0" lvl="0" indent="-330200" algn="l" rtl="0">
              <a:lnSpc>
                <a:spcPct val="100000"/>
              </a:lnSpc>
              <a:spcBef>
                <a:spcPts val="0"/>
              </a:spcBef>
              <a:spcAft>
                <a:spcPts val="0"/>
              </a:spcAft>
              <a:buClr>
                <a:srgbClr val="16469D"/>
              </a:buClr>
              <a:buSzPct val="100000"/>
              <a:buFont typeface="Avenir"/>
            </a:pPr>
            <a:r>
              <a:rPr lang="en-US" sz="3000" b="0" i="0" u="none" strike="noStrike" cap="none" dirty="0">
                <a:solidFill>
                  <a:srgbClr val="000000"/>
                </a:solidFill>
                <a:latin typeface="Avenir"/>
                <a:ea typeface="Avenir"/>
                <a:cs typeface="Avenir"/>
                <a:sym typeface="Avenir"/>
              </a:rPr>
              <a:t>Clean</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Separate</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Cook </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Chill</a:t>
            </a:r>
          </a:p>
        </p:txBody>
      </p:sp>
      <p:sp>
        <p:nvSpPr>
          <p:cNvPr id="163" name="Shape 163"/>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Prevention — Step 1 </a:t>
            </a:r>
          </a:p>
        </p:txBody>
      </p:sp>
      <p:cxnSp>
        <p:nvCxnSpPr>
          <p:cNvPr id="170" name="Shape 170"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169" name="Shape 169"/>
          <p:cNvSpPr txBox="1">
            <a:spLocks noGrp="1"/>
          </p:cNvSpPr>
          <p:nvPr>
            <p:ph type="body" idx="1"/>
          </p:nvPr>
        </p:nvSpPr>
        <p:spPr>
          <a:xfrm>
            <a:off x="1323000" y="1409425"/>
            <a:ext cx="7219800" cy="3765600"/>
          </a:xfrm>
          <a:prstGeom prst="rect">
            <a:avLst/>
          </a:prstGeom>
          <a:noFill/>
          <a:ln w="152400" cap="flat" cmpd="sng">
            <a:solidFill>
              <a:srgbClr val="000000">
                <a:alpha val="0"/>
              </a:srgbClr>
            </a:solidFill>
            <a:prstDash val="solid"/>
            <a:round/>
            <a:headEnd type="none" w="med" len="med"/>
            <a:tailEnd type="none" w="med" len="med"/>
          </a:ln>
        </p:spPr>
        <p:txBody>
          <a:bodyPr wrap="square" lIns="45700" tIns="45700" rIns="45700" bIns="45700" anchor="t" anchorCtr="0">
            <a:noAutofit/>
          </a:bodyPr>
          <a:lstStyle/>
          <a:p>
            <a:pPr marL="342900" marR="0" lvl="0" indent="-342900" algn="l" rtl="0">
              <a:lnSpc>
                <a:spcPct val="90000"/>
              </a:lnSpc>
              <a:spcBef>
                <a:spcPts val="0"/>
              </a:spcBef>
              <a:spcAft>
                <a:spcPts val="0"/>
              </a:spcAft>
              <a:buClr>
                <a:srgbClr val="9999E5"/>
              </a:buClr>
              <a:buSzPct val="25000"/>
              <a:buFont typeface="Trebuchet MS"/>
              <a:buNone/>
            </a:pPr>
            <a:r>
              <a:rPr lang="en-US" sz="2800" b="1" i="0" u="none" strike="noStrike" cap="none" dirty="0">
                <a:solidFill>
                  <a:srgbClr val="A2238E"/>
                </a:solidFill>
                <a:latin typeface="Trebuchet MS"/>
                <a:ea typeface="Trebuchet MS"/>
                <a:cs typeface="Trebuchet MS"/>
                <a:sym typeface="Trebuchet MS"/>
              </a:rPr>
              <a:t>Clean</a:t>
            </a:r>
          </a:p>
          <a:p>
            <a:pPr lvl="0" indent="-330200">
              <a:spcBef>
                <a:spcPts val="0"/>
              </a:spcBef>
              <a:buClr>
                <a:srgbClr val="16469D"/>
              </a:buClr>
              <a:buFont typeface="Avenir"/>
            </a:pPr>
            <a:r>
              <a:rPr lang="en-US" sz="3000" dirty="0">
                <a:solidFill>
                  <a:srgbClr val="000000"/>
                </a:solidFill>
                <a:latin typeface="Avenir"/>
                <a:ea typeface="Avenir"/>
                <a:cs typeface="Avenir"/>
                <a:sym typeface="Avenir"/>
              </a:rPr>
              <a:t>Wash hands with warm water and soap</a:t>
            </a:r>
          </a:p>
          <a:p>
            <a:pPr marL="742950" lvl="1" indent="-323850">
              <a:lnSpc>
                <a:spcPct val="120000"/>
              </a:lnSpc>
              <a:spcBef>
                <a:spcPts val="500"/>
              </a:spcBef>
              <a:buClr>
                <a:srgbClr val="16469D"/>
              </a:buClr>
              <a:buFont typeface="Avenir"/>
              <a:buChar char="–"/>
            </a:pPr>
            <a:r>
              <a:rPr lang="en-US" sz="3000" dirty="0">
                <a:solidFill>
                  <a:srgbClr val="000000"/>
                </a:solidFill>
                <a:latin typeface="Avenir"/>
                <a:ea typeface="Avenir"/>
                <a:cs typeface="Avenir"/>
                <a:sym typeface="Avenir"/>
              </a:rPr>
              <a:t>How</a:t>
            </a:r>
          </a:p>
          <a:p>
            <a:pPr marL="742950" lvl="1" indent="-323850">
              <a:lnSpc>
                <a:spcPct val="120000"/>
              </a:lnSpc>
              <a:spcBef>
                <a:spcPts val="500"/>
              </a:spcBef>
              <a:buClr>
                <a:srgbClr val="16469D"/>
              </a:buClr>
              <a:buFont typeface="Avenir"/>
              <a:buChar char="–"/>
            </a:pPr>
            <a:r>
              <a:rPr lang="en-US" sz="3000" dirty="0">
                <a:solidFill>
                  <a:srgbClr val="000000"/>
                </a:solidFill>
                <a:latin typeface="Avenir"/>
                <a:ea typeface="Avenir"/>
                <a:cs typeface="Avenir"/>
                <a:sym typeface="Avenir"/>
              </a:rPr>
              <a:t>When</a:t>
            </a:r>
          </a:p>
          <a:p>
            <a:pPr indent="-330200">
              <a:buClr>
                <a:srgbClr val="16469D"/>
              </a:buClr>
              <a:buFont typeface="Avenir"/>
              <a:buChar char="•"/>
            </a:pPr>
            <a:r>
              <a:rPr lang="en-US" sz="3000" dirty="0">
                <a:solidFill>
                  <a:srgbClr val="000000"/>
                </a:solidFill>
                <a:latin typeface="Avenir"/>
                <a:ea typeface="Avenir"/>
                <a:cs typeface="Avenir"/>
                <a:sym typeface="Avenir"/>
              </a:rPr>
              <a:t>Wash surfaces and utensils with hot water and soap</a:t>
            </a:r>
          </a:p>
          <a:p>
            <a:pPr indent="-330200">
              <a:buClr>
                <a:srgbClr val="16469D"/>
              </a:buClr>
              <a:buFont typeface="Avenir"/>
              <a:buChar char="•"/>
            </a:pPr>
            <a:r>
              <a:rPr lang="en-US" sz="3000" dirty="0">
                <a:solidFill>
                  <a:srgbClr val="000000"/>
                </a:solidFill>
                <a:latin typeface="Avenir"/>
                <a:ea typeface="Avenir"/>
                <a:cs typeface="Avenir"/>
                <a:sym typeface="Avenir"/>
              </a:rPr>
              <a:t>Thoroughly rinse fruits and    vegetables under running water</a:t>
            </a:r>
            <a:endParaRPr lang="en-US" sz="3000" b="0" i="0" u="none" strike="noStrike" cap="none" dirty="0">
              <a:solidFill>
                <a:srgbClr val="000000"/>
              </a:solidFill>
              <a:latin typeface="Avenir"/>
              <a:ea typeface="Avenir"/>
              <a:cs typeface="Avenir"/>
              <a:sym typeface="Avenir"/>
            </a:endParaRPr>
          </a:p>
        </p:txBody>
      </p:sp>
      <p:pic>
        <p:nvPicPr>
          <p:cNvPr id="171" name="Shape 171" title="Clean icon"/>
          <p:cNvPicPr preferRelativeResize="0"/>
          <p:nvPr/>
        </p:nvPicPr>
        <p:blipFill rotWithShape="1">
          <a:blip r:embed="rId3">
            <a:alphaModFix/>
          </a:blip>
          <a:srcRect/>
          <a:stretch/>
        </p:blipFill>
        <p:spPr>
          <a:xfrm>
            <a:off x="7416300" y="4816353"/>
            <a:ext cx="1126500" cy="1123200"/>
          </a:xfrm>
          <a:prstGeom prst="rect">
            <a:avLst/>
          </a:prstGeom>
          <a:noFill/>
          <a:ln>
            <a:noFill/>
          </a:ln>
        </p:spPr>
      </p:pic>
      <p:sp>
        <p:nvSpPr>
          <p:cNvPr id="172" name="Shape 172"/>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13</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Prevention — Step 2 </a:t>
            </a:r>
          </a:p>
        </p:txBody>
      </p:sp>
      <p:cxnSp>
        <p:nvCxnSpPr>
          <p:cNvPr id="179" name="Shape 179"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178" name="Shape 178"/>
          <p:cNvSpPr txBox="1">
            <a:spLocks noGrp="1"/>
          </p:cNvSpPr>
          <p:nvPr>
            <p:ph type="body" idx="1"/>
          </p:nvPr>
        </p:nvSpPr>
        <p:spPr>
          <a:xfrm>
            <a:off x="1973250" y="1981200"/>
            <a:ext cx="6106200" cy="1536300"/>
          </a:xfrm>
          <a:prstGeom prst="rect">
            <a:avLst/>
          </a:prstGeom>
          <a:noFill/>
          <a:ln>
            <a:noFill/>
          </a:ln>
        </p:spPr>
        <p:txBody>
          <a:bodyPr wrap="square" lIns="45700" tIns="45700" rIns="45700" bIns="45700" anchor="t" anchorCtr="0">
            <a:noAutofit/>
          </a:bodyPr>
          <a:lstStyle/>
          <a:p>
            <a:pPr marL="342900" marR="0" lvl="0" indent="-342900" algn="l" rtl="0">
              <a:lnSpc>
                <a:spcPct val="100000"/>
              </a:lnSpc>
              <a:spcBef>
                <a:spcPts val="0"/>
              </a:spcBef>
              <a:spcAft>
                <a:spcPts val="0"/>
              </a:spcAft>
              <a:buClr>
                <a:srgbClr val="9999E5"/>
              </a:buClr>
              <a:buSzPct val="25000"/>
              <a:buFont typeface="Trebuchet MS"/>
              <a:buNone/>
            </a:pPr>
            <a:r>
              <a:rPr lang="en-US" sz="2800" b="1" i="0" u="none" strike="noStrike" cap="none" dirty="0">
                <a:solidFill>
                  <a:srgbClr val="A2238E"/>
                </a:solidFill>
                <a:latin typeface="Trebuchet MS"/>
                <a:ea typeface="Trebuchet MS"/>
                <a:cs typeface="Trebuchet MS"/>
                <a:sym typeface="Trebuchet MS"/>
              </a:rPr>
              <a:t>Separate</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Raw foods from ready-to-eat foods</a:t>
            </a:r>
            <a:endParaRPr lang="en-US" sz="2400" b="0" i="0" u="none" strike="noStrike" cap="none" dirty="0">
              <a:solidFill>
                <a:srgbClr val="000000"/>
              </a:solidFill>
              <a:latin typeface="Avenir"/>
              <a:ea typeface="Avenir"/>
              <a:cs typeface="Avenir"/>
              <a:sym typeface="Avenir"/>
            </a:endParaRPr>
          </a:p>
        </p:txBody>
      </p:sp>
      <p:pic>
        <p:nvPicPr>
          <p:cNvPr id="180" name="Shape 180" title="Separate icon"/>
          <p:cNvPicPr preferRelativeResize="0"/>
          <p:nvPr/>
        </p:nvPicPr>
        <p:blipFill rotWithShape="1">
          <a:blip r:embed="rId3">
            <a:alphaModFix/>
          </a:blip>
          <a:srcRect/>
          <a:stretch/>
        </p:blipFill>
        <p:spPr>
          <a:xfrm>
            <a:off x="7482150" y="4666669"/>
            <a:ext cx="1126500" cy="1129800"/>
          </a:xfrm>
          <a:prstGeom prst="rect">
            <a:avLst/>
          </a:prstGeom>
          <a:noFill/>
          <a:ln>
            <a:noFill/>
          </a:ln>
        </p:spPr>
      </p:pic>
      <p:sp>
        <p:nvSpPr>
          <p:cNvPr id="181" name="Shape 181"/>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14</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Prevention — Step 3 </a:t>
            </a:r>
          </a:p>
        </p:txBody>
      </p:sp>
      <p:cxnSp>
        <p:nvCxnSpPr>
          <p:cNvPr id="188" name="Shape 188"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187" name="Shape 187"/>
          <p:cNvSpPr txBox="1">
            <a:spLocks noGrp="1"/>
          </p:cNvSpPr>
          <p:nvPr>
            <p:ph type="body" idx="1"/>
          </p:nvPr>
        </p:nvSpPr>
        <p:spPr>
          <a:xfrm>
            <a:off x="1219200" y="1981200"/>
            <a:ext cx="7467600" cy="2362200"/>
          </a:xfrm>
          <a:prstGeom prst="rect">
            <a:avLst/>
          </a:prstGeom>
          <a:noFill/>
          <a:ln>
            <a:noFill/>
          </a:ln>
        </p:spPr>
        <p:txBody>
          <a:bodyPr wrap="square" lIns="45700" tIns="45700" rIns="45700" bIns="45700" anchor="t" anchorCtr="0">
            <a:noAutofit/>
          </a:bodyPr>
          <a:lstStyle/>
          <a:p>
            <a:pPr marL="342900" marR="0" lvl="0" indent="-342900" algn="l" rtl="0">
              <a:lnSpc>
                <a:spcPct val="100000"/>
              </a:lnSpc>
              <a:spcBef>
                <a:spcPts val="0"/>
              </a:spcBef>
              <a:spcAft>
                <a:spcPts val="0"/>
              </a:spcAft>
              <a:buClr>
                <a:srgbClr val="9999E5"/>
              </a:buClr>
              <a:buSzPct val="25000"/>
              <a:buFont typeface="Trebuchet MS"/>
              <a:buNone/>
            </a:pPr>
            <a:r>
              <a:rPr lang="en-US" sz="2800" b="1" i="0" u="none" strike="noStrike" cap="none" dirty="0">
                <a:solidFill>
                  <a:srgbClr val="A2238E"/>
                </a:solidFill>
                <a:latin typeface="Trebuchet MS"/>
                <a:ea typeface="Trebuchet MS"/>
                <a:cs typeface="Trebuchet MS"/>
                <a:sym typeface="Trebuchet MS"/>
              </a:rPr>
              <a:t>Cook</a:t>
            </a:r>
          </a:p>
          <a:p>
            <a:pPr marL="342900" marR="0" lvl="0" indent="-330200" algn="l" rtl="0">
              <a:lnSpc>
                <a:spcPct val="100000"/>
              </a:lnSpc>
              <a:spcBef>
                <a:spcPts val="700"/>
              </a:spcBef>
              <a:spcAft>
                <a:spcPts val="0"/>
              </a:spcAft>
              <a:buClr>
                <a:srgbClr val="002060"/>
              </a:buClr>
              <a:buSzPct val="100000"/>
              <a:buFont typeface="Avenir"/>
              <a:buChar char="•"/>
            </a:pPr>
            <a:r>
              <a:rPr lang="en-US" sz="3000" b="0" i="0" u="none" strike="noStrike" cap="none" dirty="0">
                <a:solidFill>
                  <a:srgbClr val="000000"/>
                </a:solidFill>
                <a:latin typeface="Avenir"/>
                <a:ea typeface="Avenir"/>
                <a:cs typeface="Avenir"/>
                <a:sym typeface="Avenir"/>
              </a:rPr>
              <a:t>Cook meat, poultry, and seafood </a:t>
            </a:r>
            <a:br>
              <a:rPr lang="en-US" sz="3000" b="0" i="0" u="none" strike="noStrike" cap="none" dirty="0">
                <a:solidFill>
                  <a:srgbClr val="000000"/>
                </a:solidFill>
                <a:latin typeface="Avenir"/>
                <a:ea typeface="Avenir"/>
                <a:cs typeface="Avenir"/>
                <a:sym typeface="Avenir"/>
              </a:rPr>
            </a:br>
            <a:r>
              <a:rPr lang="en-US" sz="3000" b="0" i="0" u="none" strike="noStrike" cap="none" dirty="0">
                <a:solidFill>
                  <a:srgbClr val="000000"/>
                </a:solidFill>
                <a:latin typeface="Avenir"/>
                <a:ea typeface="Avenir"/>
                <a:cs typeface="Avenir"/>
                <a:sym typeface="Avenir"/>
              </a:rPr>
              <a:t>to proper temperatures</a:t>
            </a:r>
          </a:p>
          <a:p>
            <a:pPr marL="342900" marR="0" lvl="0" indent="-330200" algn="l" rtl="0">
              <a:lnSpc>
                <a:spcPct val="100000"/>
              </a:lnSpc>
              <a:spcBef>
                <a:spcPts val="700"/>
              </a:spcBef>
              <a:spcAft>
                <a:spcPts val="0"/>
              </a:spcAft>
              <a:buClr>
                <a:srgbClr val="002060"/>
              </a:buClr>
              <a:buSzPct val="100000"/>
              <a:buFont typeface="Avenir"/>
              <a:buChar char="•"/>
            </a:pPr>
            <a:r>
              <a:rPr lang="en-US" sz="3000" b="0" i="0" u="none" strike="noStrike" cap="none" dirty="0">
                <a:solidFill>
                  <a:srgbClr val="000000"/>
                </a:solidFill>
                <a:latin typeface="Avenir"/>
                <a:ea typeface="Avenir"/>
                <a:cs typeface="Avenir"/>
                <a:sym typeface="Avenir"/>
              </a:rPr>
              <a:t>Use a food thermometer to check</a:t>
            </a:r>
          </a:p>
        </p:txBody>
      </p:sp>
      <p:pic>
        <p:nvPicPr>
          <p:cNvPr id="189" name="Shape 189" title="Cook icon"/>
          <p:cNvPicPr preferRelativeResize="0"/>
          <p:nvPr/>
        </p:nvPicPr>
        <p:blipFill rotWithShape="1">
          <a:blip r:embed="rId3">
            <a:alphaModFix/>
          </a:blip>
          <a:srcRect/>
          <a:stretch/>
        </p:blipFill>
        <p:spPr>
          <a:xfrm>
            <a:off x="7482149" y="4674350"/>
            <a:ext cx="1126500" cy="1126500"/>
          </a:xfrm>
          <a:prstGeom prst="rect">
            <a:avLst/>
          </a:prstGeom>
          <a:noFill/>
          <a:ln>
            <a:noFill/>
          </a:ln>
        </p:spPr>
      </p:pic>
      <p:sp>
        <p:nvSpPr>
          <p:cNvPr id="190" name="Shape 190"/>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15</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457200" y="310733"/>
            <a:ext cx="8229600" cy="1143001"/>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Prevention — Step 4 </a:t>
            </a:r>
          </a:p>
        </p:txBody>
      </p:sp>
      <p:cxnSp>
        <p:nvCxnSpPr>
          <p:cNvPr id="198" name="Shape 198"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196" name="Shape 196"/>
          <p:cNvSpPr txBox="1">
            <a:spLocks noGrp="1"/>
          </p:cNvSpPr>
          <p:nvPr>
            <p:ph type="body" idx="1"/>
          </p:nvPr>
        </p:nvSpPr>
        <p:spPr>
          <a:xfrm>
            <a:off x="1757022" y="1965158"/>
            <a:ext cx="6280073" cy="2152254"/>
          </a:xfrm>
          <a:prstGeom prst="rect">
            <a:avLst/>
          </a:prstGeom>
          <a:noFill/>
          <a:ln>
            <a:noFill/>
          </a:ln>
        </p:spPr>
        <p:txBody>
          <a:bodyPr wrap="square" lIns="45700" tIns="45700" rIns="45700" bIns="45700" anchor="t" anchorCtr="0">
            <a:noAutofit/>
          </a:bodyPr>
          <a:lstStyle/>
          <a:p>
            <a:pPr marL="342900" marR="0" lvl="0" indent="-342900" algn="l" rtl="0">
              <a:lnSpc>
                <a:spcPct val="100000"/>
              </a:lnSpc>
              <a:spcBef>
                <a:spcPts val="0"/>
              </a:spcBef>
              <a:spcAft>
                <a:spcPts val="0"/>
              </a:spcAft>
              <a:buClr>
                <a:srgbClr val="9999E5"/>
              </a:buClr>
              <a:buSzPct val="25000"/>
              <a:buFont typeface="Trebuchet MS"/>
              <a:buNone/>
            </a:pPr>
            <a:r>
              <a:rPr lang="en-US" sz="2800" b="1" i="0" u="none" strike="noStrike" cap="none" dirty="0">
                <a:solidFill>
                  <a:srgbClr val="A2238E"/>
                </a:solidFill>
                <a:latin typeface="Trebuchet MS"/>
                <a:ea typeface="Trebuchet MS"/>
                <a:cs typeface="Trebuchet MS"/>
                <a:sym typeface="Trebuchet MS"/>
              </a:rPr>
              <a:t>Chill</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Refrigerate leftovers immediately</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Don’t leave perishables</a:t>
            </a:r>
            <a:r>
              <a:rPr lang="en-US" sz="3000" dirty="0">
                <a:solidFill>
                  <a:srgbClr val="000000"/>
                </a:solidFill>
                <a:latin typeface="Avenir"/>
                <a:ea typeface="Avenir"/>
                <a:cs typeface="Avenir"/>
                <a:sym typeface="Avenir"/>
              </a:rPr>
              <a:t> </a:t>
            </a:r>
            <a:r>
              <a:rPr lang="en-US" sz="3000" b="0" i="0" u="none" strike="noStrike" cap="none" dirty="0">
                <a:solidFill>
                  <a:srgbClr val="000000"/>
                </a:solidFill>
                <a:latin typeface="Avenir"/>
                <a:ea typeface="Avenir"/>
                <a:cs typeface="Avenir"/>
                <a:sym typeface="Avenir"/>
              </a:rPr>
              <a:t>unrefrigerated more than 2 hours</a:t>
            </a:r>
            <a:endParaRPr lang="en-US" b="1" dirty="0">
              <a:solidFill>
                <a:srgbClr val="A2238E"/>
              </a:solidFill>
              <a:latin typeface="Trebuchet MS"/>
              <a:ea typeface="Trebuchet MS"/>
              <a:cs typeface="Trebuchet MS"/>
              <a:sym typeface="Trebuchet MS"/>
            </a:endParaRPr>
          </a:p>
        </p:txBody>
      </p:sp>
      <p:sp>
        <p:nvSpPr>
          <p:cNvPr id="2" name="Text Placeholder 1">
            <a:extLst>
              <a:ext uri="{FF2B5EF4-FFF2-40B4-BE49-F238E27FC236}">
                <a16:creationId xmlns:a16="http://schemas.microsoft.com/office/drawing/2014/main" id="{02DBF506-47F8-4ED0-8371-7CB1E0895C11}"/>
              </a:ext>
            </a:extLst>
          </p:cNvPr>
          <p:cNvSpPr>
            <a:spLocks noGrp="1"/>
          </p:cNvSpPr>
          <p:nvPr>
            <p:ph type="body" idx="2"/>
          </p:nvPr>
        </p:nvSpPr>
        <p:spPr>
          <a:xfrm>
            <a:off x="2559135" y="4507603"/>
            <a:ext cx="4041774" cy="639762"/>
          </a:xfrm>
        </p:spPr>
        <p:txBody>
          <a:bodyPr/>
          <a:lstStyle/>
          <a:p>
            <a:pPr marL="0" lvl="0" indent="0" algn="ctr">
              <a:spcBef>
                <a:spcPts val="0"/>
              </a:spcBef>
              <a:buSzPct val="25000"/>
              <a:buNone/>
            </a:pPr>
            <a:r>
              <a:rPr lang="en-US" b="1" dirty="0">
                <a:solidFill>
                  <a:srgbClr val="A2238E"/>
                </a:solidFill>
                <a:latin typeface="Trebuchet MS"/>
                <a:ea typeface="Trebuchet MS"/>
                <a:cs typeface="Trebuchet MS"/>
                <a:sym typeface="Trebuchet MS"/>
              </a:rPr>
              <a:t>2-Hour Rule!</a:t>
            </a:r>
          </a:p>
        </p:txBody>
      </p:sp>
      <p:pic>
        <p:nvPicPr>
          <p:cNvPr id="199" name="Shape 199" title="Chill icon"/>
          <p:cNvPicPr preferRelativeResize="0"/>
          <p:nvPr/>
        </p:nvPicPr>
        <p:blipFill rotWithShape="1">
          <a:blip r:embed="rId3">
            <a:alphaModFix/>
          </a:blip>
          <a:srcRect/>
          <a:stretch/>
        </p:blipFill>
        <p:spPr>
          <a:xfrm>
            <a:off x="7482150" y="4673181"/>
            <a:ext cx="1126500" cy="1123200"/>
          </a:xfrm>
          <a:prstGeom prst="rect">
            <a:avLst/>
          </a:prstGeom>
          <a:noFill/>
          <a:ln>
            <a:noFill/>
          </a:ln>
        </p:spPr>
      </p:pic>
      <p:sp>
        <p:nvSpPr>
          <p:cNvPr id="200" name="Shape 200"/>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Shape 205"/>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3559" b="0" i="0" u="none" strike="noStrike" cap="none" dirty="0">
                <a:solidFill>
                  <a:srgbClr val="16469D"/>
                </a:solidFill>
                <a:latin typeface="Trebuchet MS"/>
                <a:ea typeface="Trebuchet MS"/>
                <a:cs typeface="Trebuchet MS"/>
                <a:sym typeface="Trebuchet MS"/>
              </a:rPr>
              <a:t>2 Foodborne Risks </a:t>
            </a:r>
          </a:p>
        </p:txBody>
      </p:sp>
      <p:cxnSp>
        <p:nvCxnSpPr>
          <p:cNvPr id="207" name="Shape 207"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206" name="Shape 206"/>
          <p:cNvSpPr txBox="1">
            <a:spLocks noGrp="1"/>
          </p:cNvSpPr>
          <p:nvPr>
            <p:ph type="body" idx="1"/>
          </p:nvPr>
        </p:nvSpPr>
        <p:spPr>
          <a:xfrm>
            <a:off x="1219200" y="1981200"/>
            <a:ext cx="7467600" cy="3978300"/>
          </a:xfrm>
          <a:prstGeom prst="rect">
            <a:avLst/>
          </a:prstGeom>
          <a:noFill/>
          <a:ln>
            <a:noFill/>
          </a:ln>
        </p:spPr>
        <p:txBody>
          <a:bodyPr wrap="square" lIns="45700" tIns="45700" rIns="45700" bIns="45700" anchor="t" anchorCtr="0">
            <a:noAutofit/>
          </a:bodyPr>
          <a:lstStyle/>
          <a:p>
            <a:pPr lvl="0" indent="-330200">
              <a:buClr>
                <a:srgbClr val="16469D"/>
              </a:buClr>
              <a:buFont typeface="Avenir"/>
              <a:buChar char="•"/>
            </a:pPr>
            <a:r>
              <a:rPr lang="en-US" sz="3000" i="1" dirty="0">
                <a:solidFill>
                  <a:srgbClr val="000000"/>
                </a:solidFill>
                <a:latin typeface="Avenir"/>
                <a:ea typeface="Avenir"/>
                <a:cs typeface="Avenir"/>
                <a:sym typeface="Avenir"/>
              </a:rPr>
              <a:t>Listeria monocytogenes</a:t>
            </a:r>
            <a:endParaRPr lang="en-US" sz="3000" dirty="0">
              <a:solidFill>
                <a:srgbClr val="000000"/>
              </a:solidFill>
              <a:latin typeface="Avenir"/>
              <a:ea typeface="Avenir"/>
              <a:cs typeface="Avenir"/>
              <a:sym typeface="Avenir"/>
            </a:endParaRPr>
          </a:p>
          <a:p>
            <a:pPr indent="-330200">
              <a:buClr>
                <a:srgbClr val="16469D"/>
              </a:buClr>
              <a:buFont typeface="Avenir"/>
              <a:buChar char="•"/>
            </a:pPr>
            <a:r>
              <a:rPr lang="en-US" sz="3000" i="1" dirty="0">
                <a:solidFill>
                  <a:srgbClr val="000000"/>
                </a:solidFill>
                <a:latin typeface="Avenir"/>
                <a:ea typeface="Avenir"/>
                <a:cs typeface="Avenir"/>
                <a:sym typeface="Avenir"/>
              </a:rPr>
              <a:t>Toxoplasma gondii</a:t>
            </a:r>
          </a:p>
        </p:txBody>
      </p:sp>
      <p:sp>
        <p:nvSpPr>
          <p:cNvPr id="208" name="Shape 208"/>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17</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Foodborne Risk #1</a:t>
            </a:r>
          </a:p>
        </p:txBody>
      </p:sp>
      <p:cxnSp>
        <p:nvCxnSpPr>
          <p:cNvPr id="215" name="Shape 215"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214" name="Shape 214"/>
          <p:cNvSpPr txBox="1">
            <a:spLocks noGrp="1"/>
          </p:cNvSpPr>
          <p:nvPr>
            <p:ph type="body" idx="1"/>
          </p:nvPr>
        </p:nvSpPr>
        <p:spPr>
          <a:xfrm>
            <a:off x="1219200" y="1981200"/>
            <a:ext cx="7467600" cy="3978274"/>
          </a:xfrm>
          <a:prstGeom prst="rect">
            <a:avLst/>
          </a:prstGeom>
          <a:noFill/>
          <a:ln>
            <a:noFill/>
          </a:ln>
        </p:spPr>
        <p:txBody>
          <a:bodyPr wrap="square" lIns="45700" tIns="45700" rIns="45700" bIns="45700" anchor="t" anchorCtr="0">
            <a:noAutofit/>
          </a:bodyPr>
          <a:lstStyle/>
          <a:p>
            <a:pPr marL="342900" marR="0" lvl="0" indent="-342900" algn="l" rtl="0">
              <a:lnSpc>
                <a:spcPct val="100000"/>
              </a:lnSpc>
              <a:spcBef>
                <a:spcPts val="0"/>
              </a:spcBef>
              <a:spcAft>
                <a:spcPts val="0"/>
              </a:spcAft>
              <a:buClr>
                <a:srgbClr val="9999E5"/>
              </a:buClr>
              <a:buSzPct val="25000"/>
              <a:buFont typeface="Trebuchet MS"/>
              <a:buNone/>
            </a:pPr>
            <a:r>
              <a:rPr lang="en-US" sz="2800" b="1" i="1" u="none" strike="noStrike" cap="none" dirty="0">
                <a:solidFill>
                  <a:srgbClr val="A2238E"/>
                </a:solidFill>
                <a:latin typeface="Trebuchet MS"/>
                <a:ea typeface="Trebuchet MS"/>
                <a:cs typeface="Trebuchet MS"/>
                <a:sym typeface="Trebuchet MS"/>
              </a:rPr>
              <a:t>Listeria </a:t>
            </a:r>
            <a:r>
              <a:rPr lang="en-US" sz="2800" b="1" i="1" dirty="0">
                <a:solidFill>
                  <a:srgbClr val="A2238E"/>
                </a:solidFill>
                <a:latin typeface="Trebuchet MS"/>
                <a:ea typeface="Trebuchet MS"/>
                <a:cs typeface="Trebuchet MS"/>
                <a:sym typeface="Trebuchet MS"/>
              </a:rPr>
              <a:t>m</a:t>
            </a:r>
            <a:r>
              <a:rPr lang="en-US" sz="2800" b="1" i="1" u="none" strike="noStrike" cap="none" dirty="0">
                <a:solidFill>
                  <a:srgbClr val="A2238E"/>
                </a:solidFill>
                <a:latin typeface="Trebuchet MS"/>
                <a:ea typeface="Trebuchet MS"/>
                <a:cs typeface="Trebuchet MS"/>
                <a:sym typeface="Trebuchet MS"/>
              </a:rPr>
              <a:t>onocytogenes</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Bacterium causes </a:t>
            </a:r>
            <a:r>
              <a:rPr lang="en-US" sz="3000" b="0" i="0" u="none" strike="noStrike" cap="none" dirty="0" err="1">
                <a:solidFill>
                  <a:srgbClr val="000000"/>
                </a:solidFill>
                <a:latin typeface="Avenir"/>
                <a:ea typeface="Avenir"/>
                <a:cs typeface="Avenir"/>
                <a:sym typeface="Avenir"/>
              </a:rPr>
              <a:t>listeriosis</a:t>
            </a:r>
            <a:endParaRPr lang="en-US" sz="3000" b="0" i="0" u="none" strike="noStrike" cap="none" dirty="0">
              <a:solidFill>
                <a:srgbClr val="000000"/>
              </a:solidFill>
              <a:latin typeface="Avenir"/>
              <a:ea typeface="Avenir"/>
              <a:cs typeface="Avenir"/>
              <a:sym typeface="Avenir"/>
            </a:endParaRP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Infected fetuses can have intellectual disability, blindness, or paralysis</a:t>
            </a:r>
            <a:endParaRPr lang="en-US" sz="3200" b="0" i="0" u="none" strike="noStrike" cap="none" dirty="0">
              <a:solidFill>
                <a:srgbClr val="535353"/>
              </a:solidFill>
              <a:latin typeface="Times New Roman"/>
              <a:ea typeface="Times New Roman"/>
              <a:cs typeface="Times New Roman"/>
              <a:sym typeface="Times New Roman"/>
            </a:endParaRPr>
          </a:p>
        </p:txBody>
      </p:sp>
      <p:sp>
        <p:nvSpPr>
          <p:cNvPr id="216" name="Shape 216"/>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18</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3559" b="0" i="0" u="none" strike="noStrike" cap="none" dirty="0" err="1">
                <a:solidFill>
                  <a:srgbClr val="16469D"/>
                </a:solidFill>
                <a:latin typeface="Trebuchet MS"/>
                <a:ea typeface="Trebuchet MS"/>
                <a:cs typeface="Trebuchet MS"/>
                <a:sym typeface="Trebuchet MS"/>
              </a:rPr>
              <a:t>Listeriosis</a:t>
            </a:r>
            <a:r>
              <a:rPr lang="en-US" sz="3559" b="0" i="0" u="none" strike="noStrike" cap="none" dirty="0">
                <a:solidFill>
                  <a:srgbClr val="16469D"/>
                </a:solidFill>
                <a:latin typeface="Trebuchet MS"/>
                <a:ea typeface="Trebuchet MS"/>
                <a:cs typeface="Trebuchet MS"/>
                <a:sym typeface="Trebuchet MS"/>
              </a:rPr>
              <a:t> </a:t>
            </a:r>
            <a:r>
              <a:rPr lang="en-US" sz="3559" b="0" i="0" u="none" strike="noStrike" cap="none" dirty="0">
                <a:solidFill>
                  <a:srgbClr val="16469D"/>
                </a:solidFill>
                <a:latin typeface="Arial"/>
                <a:ea typeface="Arial"/>
                <a:cs typeface="Arial"/>
                <a:sym typeface="Arial"/>
              </a:rPr>
              <a:t>&amp;</a:t>
            </a:r>
            <a:r>
              <a:rPr lang="en-US" sz="3559" b="0" i="0" u="none" strike="noStrike" cap="none" dirty="0">
                <a:solidFill>
                  <a:srgbClr val="16469D"/>
                </a:solidFill>
                <a:latin typeface="Trebuchet MS"/>
                <a:ea typeface="Trebuchet MS"/>
                <a:cs typeface="Trebuchet MS"/>
                <a:sym typeface="Trebuchet MS"/>
              </a:rPr>
              <a:t> Pregnant Women </a:t>
            </a:r>
          </a:p>
        </p:txBody>
      </p:sp>
      <p:cxnSp>
        <p:nvCxnSpPr>
          <p:cNvPr id="223" name="Shape 223"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222" name="Shape 222"/>
          <p:cNvSpPr txBox="1">
            <a:spLocks noGrp="1"/>
          </p:cNvSpPr>
          <p:nvPr>
            <p:ph type="body" idx="1"/>
          </p:nvPr>
        </p:nvSpPr>
        <p:spPr>
          <a:xfrm>
            <a:off x="1219200" y="1981200"/>
            <a:ext cx="7467600" cy="3978274"/>
          </a:xfrm>
          <a:prstGeom prst="rect">
            <a:avLst/>
          </a:prstGeom>
          <a:noFill/>
          <a:ln>
            <a:noFill/>
          </a:ln>
        </p:spPr>
        <p:txBody>
          <a:bodyPr wrap="square" lIns="45700" tIns="45700" rIns="45700" bIns="45700" anchor="t" anchorCtr="0">
            <a:noAutofit/>
          </a:bodyPr>
          <a:lstStyle/>
          <a:p>
            <a:pPr indent="-330200">
              <a:buClr>
                <a:srgbClr val="16469D"/>
              </a:buClr>
              <a:buFont typeface="Avenir"/>
              <a:buChar char="•"/>
            </a:pPr>
            <a:r>
              <a:rPr lang="en-US" sz="3000" dirty="0">
                <a:latin typeface="Avenir"/>
                <a:ea typeface="Avenir"/>
                <a:cs typeface="Avenir"/>
                <a:sym typeface="Avenir"/>
              </a:rPr>
              <a:t>About </a:t>
            </a:r>
            <a:r>
              <a:rPr lang="en-US" sz="3000" b="1" dirty="0">
                <a:solidFill>
                  <a:srgbClr val="A2238E"/>
                </a:solidFill>
                <a:latin typeface="Avenir"/>
                <a:ea typeface="Avenir"/>
                <a:cs typeface="Avenir"/>
                <a:sym typeface="Avenir"/>
              </a:rPr>
              <a:t>10</a:t>
            </a:r>
            <a:r>
              <a:rPr lang="en-US" sz="3000" dirty="0">
                <a:latin typeface="Avenir"/>
                <a:ea typeface="Avenir"/>
                <a:cs typeface="Avenir"/>
                <a:sym typeface="Avenir"/>
              </a:rPr>
              <a:t> times more likely to get </a:t>
            </a:r>
            <a:br>
              <a:rPr lang="en-US" sz="3000" dirty="0">
                <a:latin typeface="Avenir"/>
                <a:ea typeface="Avenir"/>
                <a:cs typeface="Avenir"/>
                <a:sym typeface="Avenir"/>
              </a:rPr>
            </a:br>
            <a:r>
              <a:rPr lang="en-US" sz="3000" dirty="0" err="1">
                <a:latin typeface="Avenir"/>
                <a:ea typeface="Avenir"/>
                <a:cs typeface="Avenir"/>
                <a:sym typeface="Avenir"/>
              </a:rPr>
              <a:t>listeriosis</a:t>
            </a:r>
            <a:r>
              <a:rPr lang="en-US" sz="3000" dirty="0">
                <a:latin typeface="Avenir"/>
                <a:ea typeface="Avenir"/>
                <a:cs typeface="Avenir"/>
                <a:sym typeface="Avenir"/>
              </a:rPr>
              <a:t> than other healthy adults</a:t>
            </a:r>
            <a:endParaRPr lang="en-US" sz="3000" dirty="0">
              <a:solidFill>
                <a:srgbClr val="000000"/>
              </a:solidFill>
              <a:latin typeface="Avenir"/>
              <a:ea typeface="Avenir"/>
              <a:cs typeface="Avenir"/>
              <a:sym typeface="Avenir"/>
            </a:endParaRPr>
          </a:p>
          <a:p>
            <a:pPr lvl="0" indent="-330200">
              <a:buClr>
                <a:srgbClr val="16469D"/>
              </a:buClr>
              <a:buFont typeface="Avenir"/>
              <a:buChar char="•"/>
            </a:pPr>
            <a:r>
              <a:rPr lang="en-US" sz="3000" b="0" i="0" u="none" strike="noStrike" cap="none" dirty="0">
                <a:solidFill>
                  <a:schemeClr val="dk1"/>
                </a:solidFill>
                <a:latin typeface="Avenir"/>
                <a:ea typeface="Avenir"/>
                <a:cs typeface="Avenir"/>
                <a:sym typeface="Avenir"/>
              </a:rPr>
              <a:t>Estimated </a:t>
            </a:r>
            <a:r>
              <a:rPr lang="en-US" sz="3000" b="1" i="0" u="none" strike="noStrike" cap="none" dirty="0">
                <a:solidFill>
                  <a:srgbClr val="A2238E"/>
                </a:solidFill>
                <a:latin typeface="Avenir"/>
                <a:ea typeface="Avenir"/>
                <a:cs typeface="Avenir"/>
                <a:sym typeface="Avenir"/>
              </a:rPr>
              <a:t>1/6</a:t>
            </a:r>
            <a:r>
              <a:rPr lang="en-US" sz="3000" b="0" i="0" u="none" strike="noStrike" cap="none" dirty="0">
                <a:solidFill>
                  <a:schemeClr val="dk1"/>
                </a:solidFill>
                <a:latin typeface="Avenir"/>
                <a:ea typeface="Avenir"/>
                <a:cs typeface="Avenir"/>
                <a:sym typeface="Avenir"/>
              </a:rPr>
              <a:t> of cases occur</a:t>
            </a:r>
            <a:br>
              <a:rPr lang="en-US" sz="3000" b="0" i="0" u="none" strike="noStrike" cap="none" dirty="0">
                <a:solidFill>
                  <a:schemeClr val="dk1"/>
                </a:solidFill>
                <a:latin typeface="Avenir"/>
                <a:ea typeface="Avenir"/>
                <a:cs typeface="Avenir"/>
                <a:sym typeface="Avenir"/>
              </a:rPr>
            </a:br>
            <a:r>
              <a:rPr lang="en-US" sz="3000" b="0" i="0" u="none" strike="noStrike" cap="none" dirty="0">
                <a:solidFill>
                  <a:schemeClr val="dk1"/>
                </a:solidFill>
                <a:latin typeface="Avenir"/>
                <a:ea typeface="Avenir"/>
                <a:cs typeface="Avenir"/>
                <a:sym typeface="Avenir"/>
              </a:rPr>
              <a:t>in pregnant women</a:t>
            </a:r>
          </a:p>
        </p:txBody>
      </p:sp>
      <p:sp>
        <p:nvSpPr>
          <p:cNvPr id="224" name="Shape 224"/>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19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685800" y="595625"/>
            <a:ext cx="7772400" cy="6096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3559" b="0" i="0" u="none" strike="noStrike" cap="none" dirty="0">
                <a:solidFill>
                  <a:srgbClr val="16469D"/>
                </a:solidFill>
                <a:latin typeface="Trebuchet MS"/>
                <a:ea typeface="Trebuchet MS"/>
                <a:cs typeface="Trebuchet MS"/>
                <a:sym typeface="Trebuchet MS"/>
              </a:rPr>
              <a:t>Foodborne Illness </a:t>
            </a:r>
          </a:p>
        </p:txBody>
      </p:sp>
      <p:cxnSp>
        <p:nvCxnSpPr>
          <p:cNvPr id="82" name="Shape 82"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81" name="Shape 81"/>
          <p:cNvSpPr txBox="1">
            <a:spLocks noGrp="1"/>
          </p:cNvSpPr>
          <p:nvPr>
            <p:ph type="body" idx="1"/>
          </p:nvPr>
        </p:nvSpPr>
        <p:spPr>
          <a:xfrm>
            <a:off x="1219200" y="1981200"/>
            <a:ext cx="7467600" cy="3978300"/>
          </a:xfrm>
          <a:prstGeom prst="rect">
            <a:avLst/>
          </a:prstGeom>
          <a:noFill/>
          <a:ln>
            <a:noFill/>
          </a:ln>
        </p:spPr>
        <p:txBody>
          <a:bodyPr wrap="square" lIns="45700" tIns="45700" rIns="45700" bIns="45700" anchor="t" anchorCtr="0">
            <a:noAutofit/>
          </a:bodyPr>
          <a:lstStyle/>
          <a:p>
            <a:pPr marL="342900" marR="0" lvl="0" indent="-342900" algn="l" rtl="0">
              <a:lnSpc>
                <a:spcPct val="100000"/>
              </a:lnSpc>
              <a:spcBef>
                <a:spcPts val="0"/>
              </a:spcBef>
              <a:spcAft>
                <a:spcPts val="0"/>
              </a:spcAft>
              <a:buClr>
                <a:srgbClr val="9999E5"/>
              </a:buClr>
              <a:buSzPct val="25000"/>
              <a:buFont typeface="Trebuchet MS"/>
              <a:buNone/>
            </a:pPr>
            <a:r>
              <a:rPr lang="en-US" sz="2800" b="1" i="0" u="none" strike="noStrike" cap="none" dirty="0">
                <a:solidFill>
                  <a:srgbClr val="A2238E"/>
                </a:solidFill>
                <a:latin typeface="Trebuchet MS"/>
                <a:ea typeface="Trebuchet MS"/>
                <a:cs typeface="Trebuchet MS"/>
                <a:sym typeface="Trebuchet MS"/>
              </a:rPr>
              <a:t>What is it?</a:t>
            </a:r>
          </a:p>
          <a:p>
            <a:pPr indent="-330200">
              <a:spcBef>
                <a:spcPts val="0"/>
              </a:spcBef>
              <a:buClr>
                <a:srgbClr val="16469D"/>
              </a:buClr>
              <a:buFont typeface="Avenir"/>
              <a:buChar char="•"/>
            </a:pPr>
            <a:r>
              <a:rPr lang="en-US" sz="3000" dirty="0">
                <a:latin typeface="Avenir"/>
                <a:ea typeface="Avenir"/>
                <a:cs typeface="Avenir"/>
                <a:sym typeface="Avenir"/>
              </a:rPr>
              <a:t>Caused by harmful microorganisms </a:t>
            </a:r>
            <a:br>
              <a:rPr lang="en-US" sz="3000" dirty="0">
                <a:latin typeface="Avenir"/>
                <a:ea typeface="Avenir"/>
                <a:cs typeface="Avenir"/>
                <a:sym typeface="Avenir"/>
              </a:rPr>
            </a:br>
            <a:r>
              <a:rPr lang="en-US" sz="3000" dirty="0">
                <a:latin typeface="Avenir"/>
                <a:ea typeface="Avenir"/>
                <a:cs typeface="Avenir"/>
                <a:sym typeface="Avenir"/>
              </a:rPr>
              <a:t>or chemical contaminants </a:t>
            </a:r>
          </a:p>
          <a:p>
            <a:pPr lvl="0" indent="-330200">
              <a:buClr>
                <a:srgbClr val="16469D"/>
              </a:buClr>
              <a:buFont typeface="Avenir"/>
              <a:buChar char="•"/>
            </a:pPr>
            <a:r>
              <a:rPr lang="en-US" sz="3000" dirty="0">
                <a:latin typeface="Avenir"/>
                <a:ea typeface="Avenir"/>
                <a:cs typeface="Avenir"/>
                <a:sym typeface="Avenir"/>
              </a:rPr>
              <a:t>Get it by eating or drinking foods </a:t>
            </a:r>
            <a:br>
              <a:rPr lang="en-US" sz="3000" dirty="0">
                <a:latin typeface="Avenir"/>
                <a:ea typeface="Avenir"/>
                <a:cs typeface="Avenir"/>
                <a:sym typeface="Avenir"/>
              </a:rPr>
            </a:br>
            <a:r>
              <a:rPr lang="en-US" sz="3000" dirty="0">
                <a:latin typeface="Avenir"/>
                <a:ea typeface="Avenir"/>
                <a:cs typeface="Avenir"/>
                <a:sym typeface="Avenir"/>
              </a:rPr>
              <a:t>or water that are contaminated</a:t>
            </a:r>
            <a:endParaRPr lang="en-US" sz="3200" b="0" i="0" u="none" strike="noStrike" cap="none" dirty="0">
              <a:solidFill>
                <a:srgbClr val="535353"/>
              </a:solidFill>
              <a:latin typeface="Times New Roman"/>
              <a:ea typeface="Times New Roman"/>
              <a:cs typeface="Times New Roman"/>
              <a:sym typeface="Times New Roman"/>
            </a:endParaRPr>
          </a:p>
        </p:txBody>
      </p:sp>
      <p:sp>
        <p:nvSpPr>
          <p:cNvPr id="83" name="Shape 83"/>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2</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How to Prevent </a:t>
            </a:r>
            <a:r>
              <a:rPr lang="en-US" sz="4000" b="0" i="0" u="none" strike="noStrike" cap="none" dirty="0" err="1">
                <a:solidFill>
                  <a:srgbClr val="16469D"/>
                </a:solidFill>
                <a:latin typeface="Trebuchet MS"/>
                <a:ea typeface="Trebuchet MS"/>
                <a:cs typeface="Trebuchet MS"/>
                <a:sym typeface="Trebuchet MS"/>
              </a:rPr>
              <a:t>Listeriosis</a:t>
            </a:r>
            <a:r>
              <a:rPr lang="en-US" sz="4000" b="0" i="0" u="none" strike="noStrike" cap="none" dirty="0">
                <a:solidFill>
                  <a:srgbClr val="16469D"/>
                </a:solidFill>
                <a:latin typeface="Trebuchet MS"/>
                <a:ea typeface="Trebuchet MS"/>
                <a:cs typeface="Trebuchet MS"/>
                <a:sym typeface="Trebuchet MS"/>
              </a:rPr>
              <a:t> </a:t>
            </a:r>
          </a:p>
        </p:txBody>
      </p:sp>
      <p:cxnSp>
        <p:nvCxnSpPr>
          <p:cNvPr id="231" name="Shape 231"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230" name="Shape 230"/>
          <p:cNvSpPr txBox="1">
            <a:spLocks noGrp="1"/>
          </p:cNvSpPr>
          <p:nvPr>
            <p:ph type="body" idx="1"/>
          </p:nvPr>
        </p:nvSpPr>
        <p:spPr>
          <a:xfrm>
            <a:off x="838200" y="1981200"/>
            <a:ext cx="7467600" cy="3978300"/>
          </a:xfrm>
          <a:prstGeom prst="rect">
            <a:avLst/>
          </a:prstGeom>
          <a:noFill/>
          <a:ln>
            <a:noFill/>
          </a:ln>
        </p:spPr>
        <p:txBody>
          <a:bodyPr wrap="square" lIns="45700" tIns="45700" rIns="45700" bIns="45700" anchor="t" anchorCtr="0">
            <a:noAutofit/>
          </a:bodyPr>
          <a:lstStyle/>
          <a:p>
            <a:pPr marL="342900" marR="0" lvl="0" indent="-330200" algn="l" rtl="0">
              <a:lnSpc>
                <a:spcPct val="100000"/>
              </a:lnSpc>
              <a:spcBef>
                <a:spcPts val="0"/>
              </a:spcBef>
              <a:spcAft>
                <a:spcPts val="0"/>
              </a:spcAft>
              <a:buClr>
                <a:srgbClr val="16469D"/>
              </a:buClr>
              <a:buSzPct val="100000"/>
              <a:buFont typeface="Avenir"/>
              <a:buChar char="•"/>
            </a:pPr>
            <a:r>
              <a:rPr lang="en-US" sz="3000" i="0" u="none" strike="noStrike" cap="none" dirty="0">
                <a:solidFill>
                  <a:srgbClr val="000000"/>
                </a:solidFill>
                <a:latin typeface="Avenir"/>
                <a:ea typeface="Avenir"/>
                <a:cs typeface="Avenir"/>
                <a:sym typeface="Avenir"/>
              </a:rPr>
              <a:t>Select foods carefully</a:t>
            </a:r>
          </a:p>
          <a:p>
            <a:pPr marL="342900" marR="0" lvl="0" indent="-330200" algn="l" rtl="0">
              <a:lnSpc>
                <a:spcPct val="100000"/>
              </a:lnSpc>
              <a:spcBef>
                <a:spcPts val="700"/>
              </a:spcBef>
              <a:spcAft>
                <a:spcPts val="0"/>
              </a:spcAft>
              <a:buClr>
                <a:srgbClr val="16469D"/>
              </a:buClr>
              <a:buSzPct val="100000"/>
              <a:buFont typeface="Avenir"/>
              <a:buChar char="•"/>
            </a:pPr>
            <a:r>
              <a:rPr lang="en-US" sz="3000" i="0" u="none" strike="noStrike" cap="none" dirty="0">
                <a:solidFill>
                  <a:srgbClr val="000000"/>
                </a:solidFill>
                <a:latin typeface="Avenir"/>
                <a:ea typeface="Avenir"/>
                <a:cs typeface="Avenir"/>
                <a:sym typeface="Avenir"/>
              </a:rPr>
              <a:t>Use ready-to-eat, perishable foods ASAP</a:t>
            </a:r>
          </a:p>
          <a:p>
            <a:pPr marL="342900" marR="0" lvl="0" indent="-330200" algn="l" rtl="0">
              <a:lnSpc>
                <a:spcPct val="100000"/>
              </a:lnSpc>
              <a:spcBef>
                <a:spcPts val="700"/>
              </a:spcBef>
              <a:spcAft>
                <a:spcPts val="0"/>
              </a:spcAft>
              <a:buClr>
                <a:srgbClr val="16469D"/>
              </a:buClr>
              <a:buSzPct val="100000"/>
              <a:buFont typeface="Avenir"/>
              <a:buChar char="•"/>
            </a:pPr>
            <a:r>
              <a:rPr lang="en-US" sz="3000" i="0" u="none" strike="noStrike" cap="none" dirty="0">
                <a:solidFill>
                  <a:srgbClr val="000000"/>
                </a:solidFill>
                <a:latin typeface="Avenir"/>
                <a:ea typeface="Avenir"/>
                <a:cs typeface="Avenir"/>
                <a:sym typeface="Avenir"/>
              </a:rPr>
              <a:t>Use refrigerator thermometer to assure inside temperature is 40º F or below</a:t>
            </a:r>
          </a:p>
          <a:p>
            <a:pPr marL="342900" marR="0" lvl="0" indent="-330200" algn="l" rtl="0">
              <a:lnSpc>
                <a:spcPct val="100000"/>
              </a:lnSpc>
              <a:spcBef>
                <a:spcPts val="700"/>
              </a:spcBef>
              <a:spcAft>
                <a:spcPts val="0"/>
              </a:spcAft>
              <a:buClr>
                <a:srgbClr val="16469D"/>
              </a:buClr>
              <a:buSzPct val="100000"/>
              <a:buFont typeface="Avenir"/>
              <a:buChar char="•"/>
            </a:pPr>
            <a:r>
              <a:rPr lang="en-US" sz="3000" i="0" u="none" strike="noStrike" cap="none" dirty="0">
                <a:solidFill>
                  <a:srgbClr val="000000"/>
                </a:solidFill>
                <a:latin typeface="Avenir"/>
                <a:ea typeface="Avenir"/>
                <a:cs typeface="Avenir"/>
                <a:sym typeface="Avenir"/>
              </a:rPr>
              <a:t>Clean refrigerator regularly</a:t>
            </a:r>
            <a:r>
              <a:rPr lang="en-US" sz="3000" b="0" i="0" u="none" strike="noStrike" cap="none" dirty="0">
                <a:solidFill>
                  <a:srgbClr val="000000"/>
                </a:solidFill>
                <a:latin typeface="Avenir"/>
                <a:ea typeface="Avenir"/>
                <a:cs typeface="Avenir"/>
                <a:sym typeface="Avenir"/>
              </a:rPr>
              <a:t> </a:t>
            </a:r>
          </a:p>
        </p:txBody>
      </p:sp>
      <p:sp>
        <p:nvSpPr>
          <p:cNvPr id="232" name="Shape 232"/>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20</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Shape 237"/>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Foodborne Risk #2</a:t>
            </a:r>
          </a:p>
        </p:txBody>
      </p:sp>
      <p:cxnSp>
        <p:nvCxnSpPr>
          <p:cNvPr id="239" name="Shape 239"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238" name="Shape 238"/>
          <p:cNvSpPr txBox="1">
            <a:spLocks noGrp="1"/>
          </p:cNvSpPr>
          <p:nvPr>
            <p:ph type="body" idx="1"/>
          </p:nvPr>
        </p:nvSpPr>
        <p:spPr>
          <a:xfrm>
            <a:off x="1877100" y="1898200"/>
            <a:ext cx="7080000" cy="3978300"/>
          </a:xfrm>
          <a:prstGeom prst="rect">
            <a:avLst/>
          </a:prstGeom>
          <a:noFill/>
          <a:ln>
            <a:noFill/>
          </a:ln>
        </p:spPr>
        <p:txBody>
          <a:bodyPr wrap="square" lIns="45700" tIns="45700" rIns="45700" bIns="45700" anchor="t" anchorCtr="0">
            <a:noAutofit/>
          </a:bodyPr>
          <a:lstStyle/>
          <a:p>
            <a:pPr marL="342900" marR="0" lvl="0" indent="-342900" algn="l" rtl="0">
              <a:lnSpc>
                <a:spcPct val="100000"/>
              </a:lnSpc>
              <a:spcBef>
                <a:spcPts val="0"/>
              </a:spcBef>
              <a:spcAft>
                <a:spcPts val="0"/>
              </a:spcAft>
              <a:buClr>
                <a:srgbClr val="9999E5"/>
              </a:buClr>
              <a:buSzPct val="25000"/>
              <a:buFont typeface="Trebuchet MS"/>
              <a:buNone/>
            </a:pPr>
            <a:r>
              <a:rPr lang="en-US" sz="2800" b="1" i="1" u="none" strike="noStrike" cap="none" dirty="0">
                <a:solidFill>
                  <a:srgbClr val="A2238E"/>
                </a:solidFill>
                <a:latin typeface="Trebuchet MS"/>
                <a:ea typeface="Trebuchet MS"/>
                <a:cs typeface="Trebuchet MS"/>
                <a:sym typeface="Trebuchet MS"/>
              </a:rPr>
              <a:t>Toxoplasma </a:t>
            </a:r>
            <a:r>
              <a:rPr lang="en-US" sz="2800" b="1" i="1" dirty="0">
                <a:solidFill>
                  <a:srgbClr val="A2238E"/>
                </a:solidFill>
                <a:latin typeface="Trebuchet MS"/>
                <a:ea typeface="Trebuchet MS"/>
                <a:cs typeface="Trebuchet MS"/>
                <a:sym typeface="Trebuchet MS"/>
              </a:rPr>
              <a:t>g</a:t>
            </a:r>
            <a:r>
              <a:rPr lang="en-US" sz="2800" b="1" i="1" u="none" strike="noStrike" cap="none" dirty="0">
                <a:solidFill>
                  <a:srgbClr val="A2238E"/>
                </a:solidFill>
                <a:latin typeface="Trebuchet MS"/>
                <a:ea typeface="Trebuchet MS"/>
                <a:cs typeface="Trebuchet MS"/>
                <a:sym typeface="Trebuchet MS"/>
              </a:rPr>
              <a:t>ondii</a:t>
            </a:r>
          </a:p>
          <a:p>
            <a:pPr marL="457200" marR="0" lvl="0" indent="-419100" algn="l" rtl="0">
              <a:lnSpc>
                <a:spcPct val="100000"/>
              </a:lnSpc>
              <a:spcBef>
                <a:spcPts val="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Parasite causes toxoplasmosis</a:t>
            </a:r>
          </a:p>
          <a:p>
            <a:pPr marL="457200" marR="0" lvl="0" indent="-419100" algn="l" rtl="0">
              <a:lnSpc>
                <a:spcPct val="100000"/>
              </a:lnSpc>
              <a:spcBef>
                <a:spcPts val="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Found in:</a:t>
            </a:r>
          </a:p>
          <a:p>
            <a:pPr marL="914400" marR="0" lvl="1" indent="-419100" algn="l" rtl="0">
              <a:lnSpc>
                <a:spcPct val="100000"/>
              </a:lnSpc>
              <a:spcBef>
                <a:spcPts val="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Cat feces</a:t>
            </a:r>
          </a:p>
          <a:p>
            <a:pPr marL="914400" marR="0" lvl="1" indent="-419100" algn="l" rtl="0">
              <a:lnSpc>
                <a:spcPct val="100000"/>
              </a:lnSpc>
              <a:spcBef>
                <a:spcPts val="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Raw and undercooked meat</a:t>
            </a:r>
          </a:p>
          <a:p>
            <a:pPr marL="914400" marR="0" lvl="1" indent="-419100" algn="l" rtl="0">
              <a:lnSpc>
                <a:spcPct val="100000"/>
              </a:lnSpc>
              <a:spcBef>
                <a:spcPts val="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Unwashed fruits and vegetables</a:t>
            </a:r>
          </a:p>
          <a:p>
            <a:pPr marL="914400" marR="0" lvl="1" indent="-381000" algn="l" rtl="0">
              <a:lnSpc>
                <a:spcPct val="100000"/>
              </a:lnSpc>
              <a:spcBef>
                <a:spcPts val="0"/>
              </a:spcBef>
              <a:spcAft>
                <a:spcPts val="0"/>
              </a:spcAft>
              <a:buClr>
                <a:srgbClr val="16469D"/>
              </a:buClr>
              <a:buSzPct val="80000"/>
              <a:buFont typeface="Avenir"/>
              <a:buChar char="–"/>
            </a:pPr>
            <a:r>
              <a:rPr lang="en-US" sz="3000" b="0" i="0" u="none" strike="noStrike" cap="none" dirty="0">
                <a:solidFill>
                  <a:srgbClr val="000000"/>
                </a:solidFill>
                <a:latin typeface="Avenir"/>
                <a:ea typeface="Avenir"/>
                <a:cs typeface="Avenir"/>
                <a:sym typeface="Avenir"/>
              </a:rPr>
              <a:t>Contaminated water</a:t>
            </a:r>
            <a:endParaRPr lang="en-US" sz="2400" b="0" i="0" u="none" strike="noStrike" cap="none" dirty="0">
              <a:solidFill>
                <a:srgbClr val="000000"/>
              </a:solidFill>
              <a:latin typeface="Avenir"/>
              <a:ea typeface="Avenir"/>
              <a:cs typeface="Avenir"/>
              <a:sym typeface="Avenir"/>
            </a:endParaRPr>
          </a:p>
        </p:txBody>
      </p:sp>
      <p:sp>
        <p:nvSpPr>
          <p:cNvPr id="240" name="Shape 240"/>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Shape 245"/>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Impact of Toxoplasma </a:t>
            </a:r>
          </a:p>
        </p:txBody>
      </p:sp>
      <p:cxnSp>
        <p:nvCxnSpPr>
          <p:cNvPr id="247" name="Shape 247"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246" name="Shape 246"/>
          <p:cNvSpPr txBox="1">
            <a:spLocks noGrp="1"/>
          </p:cNvSpPr>
          <p:nvPr>
            <p:ph type="body" idx="1"/>
          </p:nvPr>
        </p:nvSpPr>
        <p:spPr>
          <a:xfrm>
            <a:off x="838200" y="1623350"/>
            <a:ext cx="7910700" cy="3978300"/>
          </a:xfrm>
          <a:prstGeom prst="rect">
            <a:avLst/>
          </a:prstGeom>
          <a:noFill/>
          <a:ln>
            <a:noFill/>
          </a:ln>
        </p:spPr>
        <p:txBody>
          <a:bodyPr wrap="square" lIns="45700" tIns="45700" rIns="45700" bIns="45700" anchor="t" anchorCtr="0">
            <a:noAutofit/>
          </a:bodyPr>
          <a:lstStyle/>
          <a:p>
            <a:pPr marL="457200" marR="0" lvl="0" indent="-419100" algn="l" rtl="0">
              <a:lnSpc>
                <a:spcPct val="100000"/>
              </a:lnSpc>
              <a:spcBef>
                <a:spcPts val="0"/>
              </a:spcBef>
              <a:spcAft>
                <a:spcPts val="0"/>
              </a:spcAft>
              <a:buClr>
                <a:srgbClr val="16469D"/>
              </a:buClr>
              <a:buSzPct val="100000"/>
              <a:buFont typeface="Avenir"/>
            </a:pPr>
            <a:r>
              <a:rPr lang="en-US" sz="3000" b="0" i="0" u="none" strike="noStrike" cap="none" dirty="0">
                <a:solidFill>
                  <a:srgbClr val="000000"/>
                </a:solidFill>
                <a:latin typeface="Avenir"/>
                <a:ea typeface="Avenir"/>
                <a:cs typeface="Avenir"/>
                <a:sym typeface="Avenir"/>
              </a:rPr>
              <a:t>About </a:t>
            </a:r>
            <a:r>
              <a:rPr lang="en-US" sz="3000" b="1" i="0" u="none" strike="noStrike" cap="none" dirty="0">
                <a:solidFill>
                  <a:srgbClr val="A2238E"/>
                </a:solidFill>
                <a:latin typeface="Avenir"/>
                <a:ea typeface="Avenir"/>
                <a:cs typeface="Avenir"/>
                <a:sym typeface="Avenir"/>
              </a:rPr>
              <a:t>85%</a:t>
            </a:r>
            <a:r>
              <a:rPr lang="en-US" sz="3000" b="0" i="0" u="none" strike="noStrike" cap="none" dirty="0">
                <a:solidFill>
                  <a:srgbClr val="000000"/>
                </a:solidFill>
                <a:latin typeface="Avenir"/>
                <a:ea typeface="Avenir"/>
                <a:cs typeface="Avenir"/>
                <a:sym typeface="Avenir"/>
              </a:rPr>
              <a:t> pregnant women in U.S. at risk</a:t>
            </a:r>
            <a:r>
              <a:rPr lang="en-US" sz="2400" b="0" i="0" u="none" strike="noStrike" cap="none" dirty="0">
                <a:solidFill>
                  <a:srgbClr val="000000"/>
                </a:solidFill>
                <a:latin typeface="Avenir"/>
                <a:ea typeface="Avenir"/>
                <a:cs typeface="Avenir"/>
                <a:sym typeface="Avenir"/>
              </a:rPr>
              <a:t> </a:t>
            </a:r>
          </a:p>
          <a:p>
            <a:pPr marL="457200" marR="0" lvl="0" indent="-419100" algn="l" rtl="0">
              <a:lnSpc>
                <a:spcPct val="100000"/>
              </a:lnSpc>
              <a:spcBef>
                <a:spcPts val="600"/>
              </a:spcBef>
              <a:spcAft>
                <a:spcPts val="0"/>
              </a:spcAft>
              <a:buClr>
                <a:srgbClr val="16469D"/>
              </a:buClr>
              <a:buSzPct val="100000"/>
              <a:buFont typeface="Avenir"/>
            </a:pPr>
            <a:r>
              <a:rPr lang="en-US" sz="3000" b="0" i="0" u="none" strike="noStrike" cap="none" dirty="0">
                <a:solidFill>
                  <a:srgbClr val="000000"/>
                </a:solidFill>
                <a:latin typeface="Avenir"/>
                <a:ea typeface="Avenir"/>
                <a:cs typeface="Avenir"/>
                <a:sym typeface="Avenir"/>
              </a:rPr>
              <a:t>Each year in U.S.</a:t>
            </a:r>
            <a:r>
              <a:rPr lang="en-US" sz="2400" b="0" i="0" u="none" strike="noStrike" cap="none" dirty="0">
                <a:solidFill>
                  <a:srgbClr val="000000"/>
                </a:solidFill>
                <a:latin typeface="Avenir"/>
                <a:ea typeface="Avenir"/>
                <a:cs typeface="Avenir"/>
                <a:sym typeface="Avenir"/>
              </a:rPr>
              <a:t> </a:t>
            </a:r>
          </a:p>
          <a:p>
            <a:pPr marL="914400" marR="0" lvl="1" indent="-419100" algn="l" rtl="0">
              <a:lnSpc>
                <a:spcPct val="100000"/>
              </a:lnSpc>
              <a:spcBef>
                <a:spcPts val="500"/>
              </a:spcBef>
              <a:spcAft>
                <a:spcPts val="0"/>
              </a:spcAft>
              <a:buClr>
                <a:srgbClr val="16469D"/>
              </a:buClr>
              <a:buSzPct val="100000"/>
              <a:buFont typeface="Avenir"/>
            </a:pPr>
            <a:r>
              <a:rPr lang="en-US" sz="3000" b="0" i="0" u="none" strike="noStrike" cap="none" dirty="0">
                <a:solidFill>
                  <a:srgbClr val="000000"/>
                </a:solidFill>
                <a:latin typeface="Avenir"/>
                <a:ea typeface="Avenir"/>
                <a:cs typeface="Avenir"/>
                <a:sym typeface="Avenir"/>
              </a:rPr>
              <a:t>Infects </a:t>
            </a:r>
            <a:r>
              <a:rPr lang="en-US" sz="3000" b="1" i="0" u="none" strike="noStrike" cap="none" dirty="0">
                <a:solidFill>
                  <a:srgbClr val="A2238E"/>
                </a:solidFill>
                <a:latin typeface="Avenir"/>
                <a:ea typeface="Avenir"/>
                <a:cs typeface="Avenir"/>
                <a:sym typeface="Avenir"/>
              </a:rPr>
              <a:t>300</a:t>
            </a:r>
            <a:r>
              <a:rPr lang="en-US" sz="3000" b="0" i="0" u="none" strike="noStrike" cap="none" dirty="0">
                <a:solidFill>
                  <a:srgbClr val="000000"/>
                </a:solidFill>
                <a:latin typeface="Avenir"/>
                <a:ea typeface="Avenir"/>
                <a:cs typeface="Avenir"/>
                <a:sym typeface="Avenir"/>
              </a:rPr>
              <a:t> to </a:t>
            </a:r>
            <a:r>
              <a:rPr lang="en-US" sz="3000" b="1" i="0" u="none" strike="noStrike" cap="none" dirty="0">
                <a:solidFill>
                  <a:srgbClr val="A2238E"/>
                </a:solidFill>
                <a:latin typeface="Avenir"/>
                <a:ea typeface="Avenir"/>
                <a:cs typeface="Avenir"/>
                <a:sym typeface="Avenir"/>
              </a:rPr>
              <a:t>4,000</a:t>
            </a:r>
            <a:r>
              <a:rPr lang="en-US" sz="3000" b="0" i="0" u="none" strike="noStrike" cap="none" dirty="0">
                <a:solidFill>
                  <a:srgbClr val="000000"/>
                </a:solidFill>
                <a:latin typeface="Avenir"/>
                <a:ea typeface="Avenir"/>
                <a:cs typeface="Avenir"/>
                <a:sym typeface="Avenir"/>
              </a:rPr>
              <a:t> fetuses </a:t>
            </a:r>
          </a:p>
          <a:p>
            <a:pPr marL="914400" marR="0" lvl="1" indent="-419100" algn="l" rtl="0">
              <a:lnSpc>
                <a:spcPct val="100000"/>
              </a:lnSpc>
              <a:spcBef>
                <a:spcPts val="500"/>
              </a:spcBef>
              <a:spcAft>
                <a:spcPts val="0"/>
              </a:spcAft>
              <a:buClr>
                <a:srgbClr val="16469D"/>
              </a:buClr>
              <a:buSzPct val="100000"/>
              <a:buFont typeface="Avenir"/>
            </a:pPr>
            <a:r>
              <a:rPr lang="en-US" sz="3000" b="1" i="0" u="none" strike="noStrike" cap="none" dirty="0">
                <a:solidFill>
                  <a:srgbClr val="A2238E"/>
                </a:solidFill>
                <a:latin typeface="Avenir"/>
                <a:ea typeface="Avenir"/>
                <a:cs typeface="Avenir"/>
                <a:sym typeface="Avenir"/>
              </a:rPr>
              <a:t>50%</a:t>
            </a:r>
            <a:r>
              <a:rPr lang="en-US" sz="3000" b="0" i="0" u="none" strike="noStrike" cap="none" dirty="0">
                <a:solidFill>
                  <a:srgbClr val="000000"/>
                </a:solidFill>
                <a:latin typeface="Avenir"/>
                <a:ea typeface="Avenir"/>
                <a:cs typeface="Avenir"/>
                <a:sym typeface="Avenir"/>
              </a:rPr>
              <a:t> of Toxoplasmosis cases are acquired from food </a:t>
            </a:r>
          </a:p>
          <a:p>
            <a:pPr marL="457200" marR="0" lvl="0" indent="-419100" algn="l" rtl="0">
              <a:lnSpc>
                <a:spcPct val="100000"/>
              </a:lnSpc>
              <a:spcBef>
                <a:spcPts val="600"/>
              </a:spcBef>
              <a:spcAft>
                <a:spcPts val="0"/>
              </a:spcAft>
              <a:buClr>
                <a:srgbClr val="16469D"/>
              </a:buClr>
              <a:buSzPct val="100000"/>
              <a:buFont typeface="Avenir"/>
            </a:pPr>
            <a:r>
              <a:rPr lang="en-US" sz="3000" b="0" i="0" u="none" strike="noStrike" cap="none" dirty="0">
                <a:solidFill>
                  <a:srgbClr val="000000"/>
                </a:solidFill>
                <a:latin typeface="Avenir"/>
                <a:ea typeface="Avenir"/>
                <a:cs typeface="Avenir"/>
                <a:sym typeface="Avenir"/>
              </a:rPr>
              <a:t>Infected babies can suffer hearing loss, intellectual disability, and blindness</a:t>
            </a:r>
          </a:p>
        </p:txBody>
      </p:sp>
      <p:sp>
        <p:nvSpPr>
          <p:cNvPr id="248" name="Shape 248"/>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22</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Shape 253"/>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How to Prevent Toxoplasmosis </a:t>
            </a:r>
          </a:p>
        </p:txBody>
      </p:sp>
      <p:cxnSp>
        <p:nvCxnSpPr>
          <p:cNvPr id="255" name="Shape 255"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254" name="Shape 254"/>
          <p:cNvSpPr txBox="1">
            <a:spLocks noGrp="1"/>
          </p:cNvSpPr>
          <p:nvPr>
            <p:ph type="body" idx="1"/>
          </p:nvPr>
        </p:nvSpPr>
        <p:spPr>
          <a:xfrm>
            <a:off x="838200" y="1623362"/>
            <a:ext cx="7467600" cy="3978300"/>
          </a:xfrm>
          <a:prstGeom prst="rect">
            <a:avLst/>
          </a:prstGeom>
          <a:noFill/>
          <a:ln>
            <a:noFill/>
          </a:ln>
        </p:spPr>
        <p:txBody>
          <a:bodyPr wrap="square" lIns="45700" tIns="45700" rIns="45700" bIns="45700" anchor="t" anchorCtr="0">
            <a:noAutofit/>
          </a:bodyPr>
          <a:lstStyle/>
          <a:p>
            <a:pPr marL="342900" marR="0" lvl="0" indent="-355600" algn="l" rtl="0">
              <a:lnSpc>
                <a:spcPct val="100000"/>
              </a:lnSpc>
              <a:spcBef>
                <a:spcPts val="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Change litter box daily</a:t>
            </a:r>
          </a:p>
          <a:p>
            <a:pPr marL="342900" marR="0" lvl="0" indent="-355600" algn="l" rtl="0">
              <a:lnSpc>
                <a:spcPct val="100000"/>
              </a:lnSpc>
              <a:spcBef>
                <a:spcPts val="6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Feed cat commercial dry or canned food</a:t>
            </a:r>
          </a:p>
          <a:p>
            <a:pPr marL="342900" marR="0" lvl="0" indent="-355600" algn="l" rtl="0">
              <a:lnSpc>
                <a:spcPct val="100000"/>
              </a:lnSpc>
              <a:spcBef>
                <a:spcPts val="6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Cover outdoor sandboxes</a:t>
            </a:r>
          </a:p>
          <a:p>
            <a:pPr marL="342900" marR="0" lvl="0" indent="-355600" algn="l" rtl="0">
              <a:lnSpc>
                <a:spcPct val="100000"/>
              </a:lnSpc>
              <a:spcBef>
                <a:spcPts val="6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Keep indoor cats indoors</a:t>
            </a:r>
          </a:p>
          <a:p>
            <a:pPr marL="342900" marR="0" lvl="0" indent="-355600" algn="l" rtl="0">
              <a:lnSpc>
                <a:spcPct val="100000"/>
              </a:lnSpc>
              <a:spcBef>
                <a:spcPts val="6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Don’t get new cat while pregnant</a:t>
            </a:r>
          </a:p>
        </p:txBody>
      </p:sp>
      <p:sp>
        <p:nvSpPr>
          <p:cNvPr id="256" name="Shape 256"/>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23</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xfrm>
            <a:off x="312675" y="609600"/>
            <a:ext cx="85188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How to Prevent Toxoplasmosis </a:t>
            </a:r>
            <a:r>
              <a:rPr lang="en-US" sz="1800" b="0" i="0" u="none" strike="noStrike" cap="none" dirty="0">
                <a:solidFill>
                  <a:srgbClr val="16469D"/>
                </a:solidFill>
                <a:latin typeface="Trebuchet MS"/>
                <a:ea typeface="Trebuchet MS"/>
                <a:cs typeface="Trebuchet MS"/>
                <a:sym typeface="Trebuchet MS"/>
              </a:rPr>
              <a:t>(cont’d)</a:t>
            </a:r>
            <a:r>
              <a:rPr lang="en-US" sz="4000" b="0" i="0" u="none" strike="noStrike" cap="none" dirty="0">
                <a:solidFill>
                  <a:srgbClr val="16469D"/>
                </a:solidFill>
                <a:latin typeface="Trebuchet MS"/>
                <a:ea typeface="Trebuchet MS"/>
                <a:cs typeface="Trebuchet MS"/>
                <a:sym typeface="Trebuchet MS"/>
              </a:rPr>
              <a:t> </a:t>
            </a:r>
          </a:p>
        </p:txBody>
      </p:sp>
      <p:cxnSp>
        <p:nvCxnSpPr>
          <p:cNvPr id="263" name="Shape 263"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262" name="Shape 262"/>
          <p:cNvSpPr txBox="1">
            <a:spLocks noGrp="1"/>
          </p:cNvSpPr>
          <p:nvPr>
            <p:ph type="body" idx="1"/>
          </p:nvPr>
        </p:nvSpPr>
        <p:spPr>
          <a:xfrm>
            <a:off x="838200" y="1623364"/>
            <a:ext cx="7467600" cy="595500"/>
          </a:xfrm>
          <a:prstGeom prst="rect">
            <a:avLst/>
          </a:prstGeom>
          <a:noFill/>
          <a:ln>
            <a:noFill/>
          </a:ln>
        </p:spPr>
        <p:txBody>
          <a:bodyPr wrap="square" lIns="45700" tIns="45700" rIns="45700" bIns="45700" anchor="t" anchorCtr="0">
            <a:noAutofit/>
          </a:bodyPr>
          <a:lstStyle/>
          <a:p>
            <a:pPr marL="0" marR="0" lvl="0" indent="0" algn="l" rtl="0">
              <a:lnSpc>
                <a:spcPct val="100000"/>
              </a:lnSpc>
              <a:spcBef>
                <a:spcPts val="0"/>
              </a:spcBef>
              <a:spcAft>
                <a:spcPts val="0"/>
              </a:spcAft>
              <a:buClr>
                <a:srgbClr val="8DD7F7"/>
              </a:buClr>
              <a:buSzPct val="25000"/>
              <a:buFont typeface="Times New Roman"/>
              <a:buNone/>
            </a:pPr>
            <a:r>
              <a:rPr lang="en-US" sz="3000" b="0" i="0" u="none" strike="noStrike" cap="none" dirty="0">
                <a:solidFill>
                  <a:srgbClr val="000000"/>
                </a:solidFill>
                <a:latin typeface="Avenir"/>
                <a:ea typeface="Avenir"/>
                <a:cs typeface="Avenir"/>
                <a:sym typeface="Avenir"/>
              </a:rPr>
              <a:t>Don’t forget to . . .</a:t>
            </a:r>
            <a:endParaRPr lang="en-US" sz="2400" b="0" i="0" u="none" strike="noStrike" cap="none" dirty="0">
              <a:solidFill>
                <a:srgbClr val="000000"/>
              </a:solidFill>
              <a:latin typeface="Avenir"/>
              <a:ea typeface="Avenir"/>
              <a:cs typeface="Avenir"/>
              <a:sym typeface="Avenir"/>
            </a:endParaRPr>
          </a:p>
        </p:txBody>
      </p:sp>
      <p:sp>
        <p:nvSpPr>
          <p:cNvPr id="264" name="Shape 264"/>
          <p:cNvSpPr txBox="1">
            <a:spLocks noGrp="1"/>
          </p:cNvSpPr>
          <p:nvPr>
            <p:ph type="body" idx="1"/>
          </p:nvPr>
        </p:nvSpPr>
        <p:spPr>
          <a:xfrm>
            <a:off x="838200" y="2218896"/>
            <a:ext cx="7467600" cy="3643800"/>
          </a:xfrm>
          <a:prstGeom prst="rect">
            <a:avLst/>
          </a:prstGeom>
          <a:noFill/>
          <a:ln>
            <a:noFill/>
          </a:ln>
        </p:spPr>
        <p:txBody>
          <a:bodyPr wrap="square" lIns="45700" tIns="45700" rIns="45700" bIns="45700" anchor="t" anchorCtr="0">
            <a:noAutofit/>
          </a:bodyPr>
          <a:lstStyle/>
          <a:p>
            <a:pPr marL="457200" marR="0" lvl="0" indent="-419100" algn="l" rtl="0">
              <a:lnSpc>
                <a:spcPct val="100000"/>
              </a:lnSpc>
              <a:spcBef>
                <a:spcPts val="0"/>
              </a:spcBef>
              <a:spcAft>
                <a:spcPts val="0"/>
              </a:spcAft>
              <a:buClr>
                <a:srgbClr val="16469D"/>
              </a:buClr>
              <a:buSzPct val="100000"/>
              <a:buFont typeface="Avenir"/>
              <a:buChar char="•"/>
            </a:pPr>
            <a:r>
              <a:rPr lang="en-US" sz="3000" b="1" i="0" u="none" strike="noStrike" cap="none" dirty="0">
                <a:solidFill>
                  <a:srgbClr val="A2238E"/>
                </a:solidFill>
                <a:latin typeface="Avenir"/>
                <a:ea typeface="Avenir"/>
                <a:cs typeface="Avenir"/>
                <a:sym typeface="Avenir"/>
              </a:rPr>
              <a:t>Clean</a:t>
            </a:r>
            <a:br>
              <a:rPr lang="en-US" sz="3000" b="0" i="0" u="none" strike="noStrike" cap="none" dirty="0">
                <a:solidFill>
                  <a:schemeClr val="dk1"/>
                </a:solidFill>
                <a:latin typeface="Avenir"/>
                <a:ea typeface="Avenir"/>
                <a:cs typeface="Avenir"/>
                <a:sym typeface="Avenir"/>
              </a:rPr>
            </a:br>
            <a:r>
              <a:rPr lang="en-US" sz="3000" b="0" i="0" u="none" strike="noStrike" cap="none" dirty="0">
                <a:solidFill>
                  <a:schemeClr val="dk1"/>
                </a:solidFill>
                <a:latin typeface="Avenir"/>
                <a:ea typeface="Avenir"/>
                <a:cs typeface="Avenir"/>
                <a:sym typeface="Avenir"/>
              </a:rPr>
              <a:t>Fruits and vegetables thoroughly</a:t>
            </a:r>
          </a:p>
          <a:p>
            <a:pPr marL="457200" marR="0" lvl="0" indent="-419100" algn="l" rtl="0">
              <a:lnSpc>
                <a:spcPct val="100000"/>
              </a:lnSpc>
              <a:spcBef>
                <a:spcPts val="600"/>
              </a:spcBef>
              <a:spcAft>
                <a:spcPts val="0"/>
              </a:spcAft>
              <a:buClr>
                <a:srgbClr val="16469D"/>
              </a:buClr>
              <a:buSzPct val="100000"/>
              <a:buFont typeface="Avenir"/>
              <a:buChar char="•"/>
            </a:pPr>
            <a:r>
              <a:rPr lang="en-US" sz="3000" b="1" i="0" u="none" strike="noStrike" cap="none" dirty="0">
                <a:solidFill>
                  <a:srgbClr val="A2238E"/>
                </a:solidFill>
                <a:latin typeface="Avenir"/>
                <a:ea typeface="Avenir"/>
                <a:cs typeface="Avenir"/>
                <a:sym typeface="Avenir"/>
              </a:rPr>
              <a:t>Separate</a:t>
            </a:r>
            <a:br>
              <a:rPr lang="en-US" sz="3000" b="0" i="0" u="none" strike="noStrike" cap="none" dirty="0">
                <a:solidFill>
                  <a:schemeClr val="dk1"/>
                </a:solidFill>
                <a:latin typeface="Avenir"/>
                <a:ea typeface="Avenir"/>
                <a:cs typeface="Avenir"/>
                <a:sym typeface="Avenir"/>
              </a:rPr>
            </a:br>
            <a:r>
              <a:rPr lang="en-US" sz="3000" b="0" i="0" u="none" strike="noStrike" cap="none" dirty="0">
                <a:solidFill>
                  <a:schemeClr val="dk1"/>
                </a:solidFill>
                <a:latin typeface="Avenir"/>
                <a:ea typeface="Avenir"/>
                <a:cs typeface="Avenir"/>
                <a:sym typeface="Avenir"/>
              </a:rPr>
              <a:t>Raw foods from ready-to-eat foods </a:t>
            </a:r>
          </a:p>
          <a:p>
            <a:pPr marL="457200" marR="0" lvl="0" indent="-419100" algn="l" rtl="0">
              <a:lnSpc>
                <a:spcPct val="100000"/>
              </a:lnSpc>
              <a:spcBef>
                <a:spcPts val="600"/>
              </a:spcBef>
              <a:spcAft>
                <a:spcPts val="0"/>
              </a:spcAft>
              <a:buClr>
                <a:srgbClr val="16469D"/>
              </a:buClr>
              <a:buSzPct val="100000"/>
              <a:buFont typeface="Avenir"/>
              <a:buChar char="•"/>
            </a:pPr>
            <a:r>
              <a:rPr lang="en-US" sz="3000" b="1" i="0" u="none" strike="noStrike" cap="none" dirty="0">
                <a:solidFill>
                  <a:srgbClr val="A2238E"/>
                </a:solidFill>
                <a:latin typeface="Avenir"/>
                <a:ea typeface="Avenir"/>
                <a:cs typeface="Avenir"/>
                <a:sym typeface="Avenir"/>
              </a:rPr>
              <a:t>Cook</a:t>
            </a:r>
            <a:br>
              <a:rPr lang="en-US" sz="3000" b="0" i="0" u="none" strike="noStrike" cap="none" dirty="0">
                <a:solidFill>
                  <a:schemeClr val="dk1"/>
                </a:solidFill>
                <a:latin typeface="Avenir"/>
                <a:ea typeface="Avenir"/>
                <a:cs typeface="Avenir"/>
                <a:sym typeface="Avenir"/>
              </a:rPr>
            </a:br>
            <a:r>
              <a:rPr lang="en-US" sz="3000" b="0" i="0" u="none" strike="noStrike" cap="none" dirty="0">
                <a:solidFill>
                  <a:schemeClr val="dk1"/>
                </a:solidFill>
                <a:latin typeface="Avenir"/>
                <a:ea typeface="Avenir"/>
                <a:cs typeface="Avenir"/>
                <a:sym typeface="Avenir"/>
              </a:rPr>
              <a:t>Meat thoroughly</a:t>
            </a:r>
          </a:p>
        </p:txBody>
      </p:sp>
      <p:sp>
        <p:nvSpPr>
          <p:cNvPr id="265" name="Shape 265"/>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24</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Shape 270"/>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Folic Acid</a:t>
            </a:r>
          </a:p>
        </p:txBody>
      </p:sp>
      <p:cxnSp>
        <p:nvCxnSpPr>
          <p:cNvPr id="272" name="Shape 272"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271" name="Shape 271"/>
          <p:cNvSpPr txBox="1">
            <a:spLocks noGrp="1"/>
          </p:cNvSpPr>
          <p:nvPr>
            <p:ph type="body" idx="1"/>
          </p:nvPr>
        </p:nvSpPr>
        <p:spPr>
          <a:xfrm>
            <a:off x="685775" y="1755650"/>
            <a:ext cx="7866300" cy="1146000"/>
          </a:xfrm>
          <a:prstGeom prst="rect">
            <a:avLst/>
          </a:prstGeom>
          <a:noFill/>
          <a:ln>
            <a:noFill/>
          </a:ln>
        </p:spPr>
        <p:txBody>
          <a:bodyPr wrap="square" lIns="45700" tIns="45700" rIns="45700" bIns="45700" anchor="t" anchorCtr="0">
            <a:noAutofit/>
          </a:bodyPr>
          <a:lstStyle/>
          <a:p>
            <a:pPr lvl="0" indent="-355600">
              <a:spcBef>
                <a:spcPts val="0"/>
              </a:spcBef>
              <a:buClr>
                <a:srgbClr val="16469D"/>
              </a:buClr>
              <a:buFont typeface="Avenir"/>
              <a:buChar char="•"/>
            </a:pPr>
            <a:r>
              <a:rPr lang="en-US" sz="3000" dirty="0">
                <a:solidFill>
                  <a:srgbClr val="000000"/>
                </a:solidFill>
                <a:latin typeface="Avenir"/>
                <a:ea typeface="Avenir"/>
                <a:cs typeface="Avenir"/>
                <a:sym typeface="Avenir"/>
              </a:rPr>
              <a:t>Important </a:t>
            </a:r>
            <a:r>
              <a:rPr lang="en-US" sz="3000" i="1" dirty="0">
                <a:solidFill>
                  <a:srgbClr val="000000"/>
                </a:solidFill>
                <a:latin typeface="Avenir"/>
                <a:ea typeface="Avenir"/>
                <a:cs typeface="Avenir"/>
                <a:sym typeface="Avenir"/>
              </a:rPr>
              <a:t>before</a:t>
            </a:r>
            <a:r>
              <a:rPr lang="en-US" sz="3000" dirty="0">
                <a:solidFill>
                  <a:srgbClr val="000000"/>
                </a:solidFill>
                <a:latin typeface="Avenir"/>
                <a:ea typeface="Avenir"/>
                <a:cs typeface="Avenir"/>
                <a:sym typeface="Avenir"/>
              </a:rPr>
              <a:t> and </a:t>
            </a:r>
            <a:r>
              <a:rPr lang="en-US" sz="3000" i="1" dirty="0">
                <a:solidFill>
                  <a:srgbClr val="000000"/>
                </a:solidFill>
                <a:latin typeface="Avenir"/>
                <a:ea typeface="Avenir"/>
                <a:cs typeface="Avenir"/>
                <a:sym typeface="Avenir"/>
              </a:rPr>
              <a:t>during</a:t>
            </a:r>
            <a:r>
              <a:rPr lang="en-US" sz="3000" dirty="0">
                <a:solidFill>
                  <a:srgbClr val="000000"/>
                </a:solidFill>
                <a:latin typeface="Avenir"/>
                <a:ea typeface="Avenir"/>
                <a:cs typeface="Avenir"/>
                <a:sym typeface="Avenir"/>
              </a:rPr>
              <a:t> pregnancy</a:t>
            </a:r>
          </a:p>
          <a:p>
            <a:pPr lvl="0" indent="-355600">
              <a:spcBef>
                <a:spcPts val="600"/>
              </a:spcBef>
              <a:buClr>
                <a:srgbClr val="16469D"/>
              </a:buClr>
              <a:buFont typeface="Avenir"/>
              <a:buChar char="•"/>
            </a:pPr>
            <a:r>
              <a:rPr lang="en-US" sz="3000" dirty="0">
                <a:solidFill>
                  <a:srgbClr val="000000"/>
                </a:solidFill>
                <a:latin typeface="Avenir"/>
                <a:ea typeface="Avenir"/>
                <a:cs typeface="Avenir"/>
                <a:sym typeface="Avenir"/>
              </a:rPr>
              <a:t>Best sources</a:t>
            </a:r>
            <a:endParaRPr lang="en-US" sz="3000" b="0" i="0" u="none" strike="noStrike" cap="none" dirty="0">
              <a:solidFill>
                <a:schemeClr val="dk1"/>
              </a:solidFill>
              <a:latin typeface="Avenir"/>
              <a:ea typeface="Avenir"/>
              <a:cs typeface="Avenir"/>
              <a:sym typeface="Avenir"/>
            </a:endParaRPr>
          </a:p>
        </p:txBody>
      </p:sp>
      <p:sp>
        <p:nvSpPr>
          <p:cNvPr id="273" name="Shape 273"/>
          <p:cNvSpPr txBox="1">
            <a:spLocks noGrp="1"/>
          </p:cNvSpPr>
          <p:nvPr>
            <p:ph type="body" idx="1"/>
          </p:nvPr>
        </p:nvSpPr>
        <p:spPr>
          <a:xfrm>
            <a:off x="594725" y="2834825"/>
            <a:ext cx="4039800" cy="1219800"/>
          </a:xfrm>
          <a:prstGeom prst="rect">
            <a:avLst/>
          </a:prstGeom>
          <a:noFill/>
          <a:ln>
            <a:noFill/>
          </a:ln>
        </p:spPr>
        <p:txBody>
          <a:bodyPr wrap="square" lIns="45700" tIns="45700" rIns="45700" bIns="45700" anchor="t" anchorCtr="0">
            <a:noAutofit/>
          </a:bodyPr>
          <a:lstStyle/>
          <a:p>
            <a:pPr marL="457200" marR="0" lvl="0" indent="0" algn="l" rtl="0">
              <a:lnSpc>
                <a:spcPct val="90000"/>
              </a:lnSpc>
              <a:spcBef>
                <a:spcPts val="0"/>
              </a:spcBef>
              <a:spcAft>
                <a:spcPts val="0"/>
              </a:spcAft>
              <a:buNone/>
            </a:pPr>
            <a:r>
              <a:rPr lang="en-US" sz="3000" b="0" i="0" u="none" strike="noStrike" cap="none" dirty="0">
                <a:solidFill>
                  <a:schemeClr val="dk1"/>
                </a:solidFill>
                <a:latin typeface="Avenir"/>
                <a:ea typeface="Avenir"/>
                <a:cs typeface="Avenir"/>
                <a:sym typeface="Avenir"/>
              </a:rPr>
              <a:t>Leafy, dark green vegetables</a:t>
            </a:r>
          </a:p>
          <a:p>
            <a:pPr marL="457200" marR="0" lvl="0" indent="0" algn="l" rtl="0">
              <a:lnSpc>
                <a:spcPct val="90000"/>
              </a:lnSpc>
              <a:spcBef>
                <a:spcPts val="700"/>
              </a:spcBef>
              <a:spcAft>
                <a:spcPts val="0"/>
              </a:spcAft>
              <a:buNone/>
            </a:pPr>
            <a:r>
              <a:rPr lang="en-US" sz="3000" b="0" i="0" u="none" strike="noStrike" cap="none" dirty="0">
                <a:solidFill>
                  <a:schemeClr val="dk1"/>
                </a:solidFill>
                <a:latin typeface="Avenir"/>
                <a:ea typeface="Avenir"/>
                <a:cs typeface="Avenir"/>
                <a:sym typeface="Avenir"/>
              </a:rPr>
              <a:t>Citrus fruits and juices</a:t>
            </a:r>
          </a:p>
          <a:p>
            <a:pPr marL="457200" marR="0" lvl="0" indent="0" algn="l" rtl="0">
              <a:lnSpc>
                <a:spcPct val="90000"/>
              </a:lnSpc>
              <a:spcBef>
                <a:spcPts val="700"/>
              </a:spcBef>
              <a:spcAft>
                <a:spcPts val="0"/>
              </a:spcAft>
              <a:buNone/>
            </a:pPr>
            <a:r>
              <a:rPr lang="en-US" sz="3000" b="0" i="0" u="none" strike="noStrike" cap="none" dirty="0">
                <a:solidFill>
                  <a:schemeClr val="dk1"/>
                </a:solidFill>
                <a:latin typeface="Avenir"/>
                <a:ea typeface="Avenir"/>
                <a:cs typeface="Avenir"/>
                <a:sym typeface="Avenir"/>
              </a:rPr>
              <a:t>Whole grains</a:t>
            </a:r>
          </a:p>
          <a:p>
            <a:pPr marL="457200" marR="0" lvl="0" indent="0" algn="l" rtl="0">
              <a:lnSpc>
                <a:spcPct val="90000"/>
              </a:lnSpc>
              <a:spcBef>
                <a:spcPts val="700"/>
              </a:spcBef>
              <a:spcAft>
                <a:spcPts val="0"/>
              </a:spcAft>
              <a:buNone/>
            </a:pPr>
            <a:r>
              <a:rPr lang="en-US" sz="3000" b="0" i="0" u="none" strike="noStrike" cap="none" dirty="0">
                <a:solidFill>
                  <a:schemeClr val="dk1"/>
                </a:solidFill>
                <a:latin typeface="Avenir"/>
                <a:ea typeface="Avenir"/>
                <a:cs typeface="Avenir"/>
                <a:sym typeface="Avenir"/>
              </a:rPr>
              <a:t>Fortified corn mesa</a:t>
            </a:r>
          </a:p>
        </p:txBody>
      </p:sp>
      <p:sp>
        <p:nvSpPr>
          <p:cNvPr id="274" name="Shape 274"/>
          <p:cNvSpPr txBox="1">
            <a:spLocks noGrp="1"/>
          </p:cNvSpPr>
          <p:nvPr>
            <p:ph type="body" idx="1"/>
          </p:nvPr>
        </p:nvSpPr>
        <p:spPr>
          <a:xfrm>
            <a:off x="5087425" y="2834825"/>
            <a:ext cx="3425400" cy="2911200"/>
          </a:xfrm>
          <a:prstGeom prst="rect">
            <a:avLst/>
          </a:prstGeom>
          <a:noFill/>
          <a:ln>
            <a:noFill/>
          </a:ln>
        </p:spPr>
        <p:txBody>
          <a:bodyPr wrap="square" lIns="45700" tIns="45700" rIns="45700" bIns="45700" anchor="t" anchorCtr="0">
            <a:noAutofit/>
          </a:bodyPr>
          <a:lstStyle/>
          <a:p>
            <a:pPr marL="0" marR="0" lvl="0" indent="0" algn="l" rtl="0">
              <a:lnSpc>
                <a:spcPct val="90000"/>
              </a:lnSpc>
              <a:spcBef>
                <a:spcPts val="0"/>
              </a:spcBef>
              <a:spcAft>
                <a:spcPts val="0"/>
              </a:spcAft>
              <a:buNone/>
            </a:pPr>
            <a:r>
              <a:rPr lang="en-US" sz="3000" b="0" i="0" u="none" strike="noStrike" cap="none" dirty="0">
                <a:solidFill>
                  <a:schemeClr val="dk1"/>
                </a:solidFill>
                <a:latin typeface="Avenir"/>
                <a:ea typeface="Avenir"/>
                <a:cs typeface="Avenir"/>
                <a:sym typeface="Avenir"/>
              </a:rPr>
              <a:t>Legumes (dried beans and peas)</a:t>
            </a:r>
          </a:p>
          <a:p>
            <a:pPr marL="0" marR="0" lvl="0" indent="0" algn="l" rtl="0">
              <a:lnSpc>
                <a:spcPct val="90000"/>
              </a:lnSpc>
              <a:spcBef>
                <a:spcPts val="700"/>
              </a:spcBef>
              <a:spcAft>
                <a:spcPts val="0"/>
              </a:spcAft>
              <a:buNone/>
            </a:pPr>
            <a:r>
              <a:rPr lang="en-US" sz="3000" b="0" i="0" u="none" strike="noStrike" cap="none" dirty="0">
                <a:solidFill>
                  <a:schemeClr val="dk1"/>
                </a:solidFill>
                <a:latin typeface="Avenir"/>
                <a:ea typeface="Avenir"/>
                <a:cs typeface="Avenir"/>
                <a:sym typeface="Avenir"/>
              </a:rPr>
              <a:t>Most berries</a:t>
            </a:r>
          </a:p>
          <a:p>
            <a:pPr marL="0" marR="0" lvl="0" indent="0" algn="l" rtl="0">
              <a:lnSpc>
                <a:spcPct val="90000"/>
              </a:lnSpc>
              <a:spcBef>
                <a:spcPts val="700"/>
              </a:spcBef>
              <a:spcAft>
                <a:spcPts val="0"/>
              </a:spcAft>
              <a:buNone/>
            </a:pPr>
            <a:r>
              <a:rPr lang="en-US" sz="3000" b="0" i="0" u="none" strike="noStrike" cap="none" dirty="0">
                <a:solidFill>
                  <a:schemeClr val="dk1"/>
                </a:solidFill>
                <a:latin typeface="Avenir"/>
                <a:ea typeface="Avenir"/>
                <a:cs typeface="Avenir"/>
                <a:sym typeface="Avenir"/>
              </a:rPr>
              <a:t>Breakfast cereals</a:t>
            </a:r>
          </a:p>
        </p:txBody>
      </p:sp>
      <p:sp>
        <p:nvSpPr>
          <p:cNvPr id="275" name="Shape 275"/>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25</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Eating Fish</a:t>
            </a:r>
          </a:p>
        </p:txBody>
      </p:sp>
      <p:cxnSp>
        <p:nvCxnSpPr>
          <p:cNvPr id="282" name="Shape 282"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2" name="Text Placeholder 1"/>
          <p:cNvSpPr>
            <a:spLocks noGrp="1"/>
          </p:cNvSpPr>
          <p:nvPr>
            <p:ph type="body" idx="1"/>
          </p:nvPr>
        </p:nvSpPr>
        <p:spPr>
          <a:xfrm>
            <a:off x="535260" y="1594700"/>
            <a:ext cx="7922940" cy="3668750"/>
          </a:xfrm>
        </p:spPr>
        <p:txBody>
          <a:bodyPr/>
          <a:lstStyle/>
          <a:p>
            <a:pPr marL="457200" lvl="0" indent="-381000">
              <a:lnSpc>
                <a:spcPct val="115000"/>
              </a:lnSpc>
              <a:spcBef>
                <a:spcPts val="0"/>
              </a:spcBef>
              <a:buClr>
                <a:srgbClr val="16469D"/>
              </a:buClr>
              <a:buSzPct val="109090"/>
              <a:buFont typeface="Avenir"/>
              <a:buChar char="●"/>
            </a:pPr>
            <a:r>
              <a:rPr lang="en-US" sz="2200" dirty="0">
                <a:latin typeface="Avenir"/>
                <a:ea typeface="Avenir"/>
                <a:cs typeface="Avenir"/>
                <a:sym typeface="Avenir"/>
              </a:rPr>
              <a:t>Eat </a:t>
            </a:r>
            <a:r>
              <a:rPr lang="en-US" sz="2200" dirty="0">
                <a:solidFill>
                  <a:srgbClr val="A2238E"/>
                </a:solidFill>
                <a:latin typeface="Avenir"/>
                <a:ea typeface="Avenir"/>
                <a:cs typeface="Avenir"/>
                <a:sym typeface="Avenir"/>
              </a:rPr>
              <a:t>2</a:t>
            </a:r>
            <a:r>
              <a:rPr lang="en-US" sz="2200" dirty="0">
                <a:latin typeface="Avenir"/>
                <a:ea typeface="Avenir"/>
                <a:cs typeface="Avenir"/>
                <a:sym typeface="Avenir"/>
              </a:rPr>
              <a:t> to </a:t>
            </a:r>
            <a:r>
              <a:rPr lang="en-US" sz="2200" dirty="0">
                <a:solidFill>
                  <a:srgbClr val="A2238E"/>
                </a:solidFill>
                <a:latin typeface="Avenir"/>
                <a:ea typeface="Avenir"/>
                <a:cs typeface="Avenir"/>
                <a:sym typeface="Avenir"/>
              </a:rPr>
              <a:t>3</a:t>
            </a:r>
            <a:r>
              <a:rPr lang="en-US" sz="2200" dirty="0">
                <a:latin typeface="Avenir"/>
                <a:ea typeface="Avenir"/>
                <a:cs typeface="Avenir"/>
                <a:sym typeface="Avenir"/>
              </a:rPr>
              <a:t> </a:t>
            </a:r>
            <a:r>
              <a:rPr lang="en-US" sz="2200" dirty="0">
                <a:solidFill>
                  <a:srgbClr val="A2238E"/>
                </a:solidFill>
                <a:latin typeface="Avenir"/>
                <a:ea typeface="Avenir"/>
                <a:cs typeface="Avenir"/>
                <a:sym typeface="Avenir"/>
              </a:rPr>
              <a:t>servings</a:t>
            </a:r>
            <a:r>
              <a:rPr lang="en-US" sz="2200" dirty="0">
                <a:latin typeface="Avenir"/>
                <a:ea typeface="Avenir"/>
                <a:cs typeface="Avenir"/>
                <a:sym typeface="Avenir"/>
              </a:rPr>
              <a:t> of fish a week from the “Best Choices” list OR </a:t>
            </a:r>
            <a:r>
              <a:rPr lang="en-US" sz="2200" dirty="0">
                <a:solidFill>
                  <a:srgbClr val="A2238E"/>
                </a:solidFill>
                <a:latin typeface="Avenir"/>
                <a:ea typeface="Avenir"/>
                <a:cs typeface="Avenir"/>
                <a:sym typeface="Avenir"/>
              </a:rPr>
              <a:t>1 serving</a:t>
            </a:r>
            <a:r>
              <a:rPr lang="en-US" sz="2200" dirty="0">
                <a:latin typeface="Avenir"/>
                <a:ea typeface="Avenir"/>
                <a:cs typeface="Avenir"/>
                <a:sym typeface="Avenir"/>
              </a:rPr>
              <a:t> a week from the “Good Choices” list.</a:t>
            </a:r>
          </a:p>
          <a:p>
            <a:pPr marL="457200" lvl="0" indent="-381000">
              <a:lnSpc>
                <a:spcPct val="115000"/>
              </a:lnSpc>
              <a:spcBef>
                <a:spcPts val="0"/>
              </a:spcBef>
              <a:buClr>
                <a:srgbClr val="16469D"/>
              </a:buClr>
              <a:buSzPct val="109090"/>
              <a:buFont typeface="Avenir"/>
              <a:buChar char="●"/>
            </a:pPr>
            <a:r>
              <a:rPr lang="en-US" sz="2200" dirty="0">
                <a:latin typeface="Avenir"/>
                <a:ea typeface="Avenir"/>
                <a:cs typeface="Avenir"/>
                <a:sym typeface="Avenir"/>
              </a:rPr>
              <a:t>Eat a variety of fish.</a:t>
            </a:r>
          </a:p>
          <a:p>
            <a:pPr marL="457200" lvl="0" indent="-381000">
              <a:lnSpc>
                <a:spcPct val="115000"/>
              </a:lnSpc>
              <a:spcBef>
                <a:spcPts val="0"/>
              </a:spcBef>
              <a:buClr>
                <a:srgbClr val="16469D"/>
              </a:buClr>
              <a:buSzPct val="109090"/>
              <a:buFont typeface="Avenir"/>
              <a:buChar char="●"/>
            </a:pPr>
            <a:r>
              <a:rPr lang="en-US" sz="2200" dirty="0">
                <a:latin typeface="Avenir"/>
                <a:ea typeface="Avenir"/>
                <a:cs typeface="Avenir"/>
                <a:sym typeface="Avenir"/>
              </a:rPr>
              <a:t>If you eat fish caught by family or friends, check for fish advisories. If there is no advisory, eat only 1 serving and no other fish that week.</a:t>
            </a:r>
          </a:p>
          <a:p>
            <a:pPr marL="457200" lvl="0" indent="-381000">
              <a:lnSpc>
                <a:spcPct val="115000"/>
              </a:lnSpc>
              <a:spcBef>
                <a:spcPts val="0"/>
              </a:spcBef>
              <a:buClr>
                <a:srgbClr val="16469D"/>
              </a:buClr>
              <a:buSzPct val="109090"/>
              <a:buFont typeface="Avenir"/>
              <a:buChar char="●"/>
            </a:pPr>
            <a:r>
              <a:rPr lang="en-US" sz="2200" dirty="0">
                <a:latin typeface="Avenir"/>
                <a:ea typeface="Avenir"/>
                <a:cs typeface="Avenir"/>
                <a:sym typeface="Avenir"/>
              </a:rPr>
              <a:t>Avoid king mackerel, marlin, orange </a:t>
            </a:r>
            <a:r>
              <a:rPr lang="en-US" sz="2200" dirty="0" err="1">
                <a:latin typeface="Avenir"/>
                <a:ea typeface="Avenir"/>
                <a:cs typeface="Avenir"/>
                <a:sym typeface="Avenir"/>
              </a:rPr>
              <a:t>roughy</a:t>
            </a:r>
            <a:r>
              <a:rPr lang="en-US" sz="2200" dirty="0">
                <a:latin typeface="Avenir"/>
                <a:ea typeface="Avenir"/>
                <a:cs typeface="Avenir"/>
                <a:sym typeface="Avenir"/>
              </a:rPr>
              <a:t>, shark, swordfish tilefish from the Gulf of Mexico, and tuna (bigeye).</a:t>
            </a:r>
          </a:p>
          <a:p>
            <a:pPr marL="457200" lvl="0" indent="-381000">
              <a:lnSpc>
                <a:spcPct val="115000"/>
              </a:lnSpc>
              <a:spcBef>
                <a:spcPts val="0"/>
              </a:spcBef>
              <a:buClr>
                <a:srgbClr val="16469D"/>
              </a:buClr>
              <a:buSzPct val="109090"/>
              <a:buFont typeface="Avenir"/>
              <a:buChar char="●"/>
            </a:pPr>
            <a:r>
              <a:rPr lang="en-US" sz="2200" dirty="0">
                <a:latin typeface="Avenir"/>
                <a:ea typeface="Avenir"/>
                <a:cs typeface="Avenir"/>
                <a:sym typeface="Avenir"/>
              </a:rPr>
              <a:t>See </a:t>
            </a:r>
            <a:r>
              <a:rPr lang="en-US" sz="2200" u="sng" dirty="0">
                <a:solidFill>
                  <a:schemeClr val="hlink"/>
                </a:solidFill>
                <a:latin typeface="Avenir"/>
                <a:ea typeface="Avenir"/>
                <a:cs typeface="Avenir"/>
                <a:sym typeface="Avenir"/>
                <a:hlinkClick r:id="rId3"/>
              </a:rPr>
              <a:t>https://www.fda.gov/fishadvice</a:t>
            </a:r>
            <a:r>
              <a:rPr lang="en-US" sz="2200" dirty="0">
                <a:latin typeface="Avenir"/>
                <a:ea typeface="Avenir"/>
                <a:cs typeface="Avenir"/>
                <a:sym typeface="Avenir"/>
              </a:rPr>
              <a:t> for more information.</a:t>
            </a:r>
          </a:p>
        </p:txBody>
      </p:sp>
      <p:sp>
        <p:nvSpPr>
          <p:cNvPr id="284" name="Shape 284"/>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26</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Shape 289"/>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Grains</a:t>
            </a:r>
          </a:p>
        </p:txBody>
      </p:sp>
      <p:cxnSp>
        <p:nvCxnSpPr>
          <p:cNvPr id="290" name="Shape 290"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2" name="Text Placeholder 1"/>
          <p:cNvSpPr>
            <a:spLocks noGrp="1"/>
          </p:cNvSpPr>
          <p:nvPr>
            <p:ph type="body" idx="1"/>
          </p:nvPr>
        </p:nvSpPr>
        <p:spPr>
          <a:xfrm>
            <a:off x="487210" y="2148468"/>
            <a:ext cx="8170035" cy="3978274"/>
          </a:xfrm>
        </p:spPr>
        <p:txBody>
          <a:bodyPr/>
          <a:lstStyle/>
          <a:p>
            <a:pPr marL="635000" indent="-341313">
              <a:buClr>
                <a:srgbClr val="16469D"/>
              </a:buClr>
            </a:pPr>
            <a:r>
              <a:rPr lang="en-US" sz="3000" b="0" i="0" u="none" strike="noStrike" cap="none" dirty="0">
                <a:solidFill>
                  <a:schemeClr val="dk1"/>
                </a:solidFill>
                <a:effectLst/>
                <a:latin typeface="Avenir"/>
                <a:sym typeface="Times New Roman"/>
              </a:rPr>
              <a:t>Eat a variety of grains, including wheat,</a:t>
            </a:r>
            <a:br>
              <a:rPr lang="en-US" sz="3000" b="0" i="0" u="none" strike="noStrike" cap="none" dirty="0">
                <a:solidFill>
                  <a:schemeClr val="dk1"/>
                </a:solidFill>
                <a:effectLst/>
                <a:latin typeface="Avenir"/>
                <a:sym typeface="Times New Roman"/>
              </a:rPr>
            </a:br>
            <a:r>
              <a:rPr lang="en-US" sz="3000" b="0" i="0" u="none" strike="noStrike" cap="none" dirty="0">
                <a:solidFill>
                  <a:schemeClr val="dk1"/>
                </a:solidFill>
                <a:effectLst/>
                <a:latin typeface="Avenir"/>
                <a:sym typeface="Times New Roman"/>
              </a:rPr>
              <a:t>oats, barley.</a:t>
            </a:r>
            <a:endParaRPr lang="en-US" sz="3000" dirty="0">
              <a:effectLst/>
              <a:latin typeface="Avenir"/>
            </a:endParaRPr>
          </a:p>
          <a:p>
            <a:pPr marL="635000" indent="-341313">
              <a:buClr>
                <a:srgbClr val="16469D"/>
              </a:buClr>
            </a:pPr>
            <a:r>
              <a:rPr lang="en-US" sz="3000" b="0" i="0" u="none" strike="noStrike" cap="none" dirty="0">
                <a:solidFill>
                  <a:schemeClr val="dk1"/>
                </a:solidFill>
                <a:effectLst/>
                <a:latin typeface="Avenir"/>
                <a:sym typeface="Times New Roman"/>
              </a:rPr>
              <a:t>Choose whole grains for at least half of your grains, to get more nutrients.</a:t>
            </a:r>
            <a:endParaRPr lang="en-US" sz="3000" dirty="0">
              <a:effectLst/>
              <a:latin typeface="Avenir"/>
            </a:endParaRPr>
          </a:p>
        </p:txBody>
      </p:sp>
      <p:sp>
        <p:nvSpPr>
          <p:cNvPr id="292" name="Shape 292"/>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27</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Shape 297"/>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Situations: What to Do If...</a:t>
            </a:r>
          </a:p>
        </p:txBody>
      </p:sp>
      <p:cxnSp>
        <p:nvCxnSpPr>
          <p:cNvPr id="299" name="Shape 299"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298" name="Shape 298"/>
          <p:cNvSpPr txBox="1">
            <a:spLocks noGrp="1"/>
          </p:cNvSpPr>
          <p:nvPr>
            <p:ph type="body" idx="1"/>
          </p:nvPr>
        </p:nvSpPr>
        <p:spPr>
          <a:xfrm>
            <a:off x="596850" y="2589184"/>
            <a:ext cx="7950300" cy="839816"/>
          </a:xfrm>
          <a:prstGeom prst="rect">
            <a:avLst/>
          </a:prstGeom>
          <a:noFill/>
          <a:ln>
            <a:noFill/>
          </a:ln>
        </p:spPr>
        <p:txBody>
          <a:bodyPr wrap="square" lIns="45700" tIns="45700" rIns="45700" bIns="45700" anchor="ctr" anchorCtr="0">
            <a:noAutofit/>
          </a:bodyPr>
          <a:lstStyle/>
          <a:p>
            <a:pPr marL="533400" indent="-457200">
              <a:lnSpc>
                <a:spcPct val="115000"/>
              </a:lnSpc>
              <a:spcBef>
                <a:spcPts val="0"/>
              </a:spcBef>
              <a:buClr>
                <a:srgbClr val="16469D"/>
              </a:buClr>
              <a:buSzPct val="80000"/>
            </a:pPr>
            <a:r>
              <a:rPr lang="en-US" sz="3000" dirty="0">
                <a:solidFill>
                  <a:srgbClr val="000000"/>
                </a:solidFill>
                <a:latin typeface="Avenir"/>
                <a:ea typeface="Avenir"/>
                <a:cs typeface="Avenir"/>
                <a:sym typeface="Avenir"/>
              </a:rPr>
              <a:t>I haven’t been handling food carefully?</a:t>
            </a:r>
            <a:endParaRPr lang="en-US" sz="3000" dirty="0">
              <a:latin typeface="Avenir"/>
              <a:ea typeface="Avenir"/>
              <a:cs typeface="Avenir"/>
              <a:sym typeface="Avenir"/>
            </a:endParaRPr>
          </a:p>
          <a:p>
            <a:pPr marL="533400" indent="-457200">
              <a:spcBef>
                <a:spcPts val="0"/>
              </a:spcBef>
              <a:buClr>
                <a:srgbClr val="16469D"/>
              </a:buClr>
              <a:buSzPct val="80000"/>
            </a:pPr>
            <a:r>
              <a:rPr lang="en-US" sz="3000" dirty="0">
                <a:solidFill>
                  <a:srgbClr val="000000"/>
                </a:solidFill>
                <a:latin typeface="Avenir"/>
                <a:ea typeface="Avenir"/>
                <a:cs typeface="Avenir"/>
                <a:sym typeface="Avenir"/>
              </a:rPr>
              <a:t>I’m careful, but still get foodborne illness?</a:t>
            </a:r>
          </a:p>
        </p:txBody>
      </p:sp>
      <p:sp>
        <p:nvSpPr>
          <p:cNvPr id="300" name="Shape 300"/>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28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Shape 305"/>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For More Information</a:t>
            </a:r>
          </a:p>
        </p:txBody>
      </p:sp>
      <p:cxnSp>
        <p:nvCxnSpPr>
          <p:cNvPr id="307" name="Shape 307"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306" name="Shape 306"/>
          <p:cNvSpPr txBox="1">
            <a:spLocks noGrp="1"/>
          </p:cNvSpPr>
          <p:nvPr>
            <p:ph type="body" idx="1"/>
          </p:nvPr>
        </p:nvSpPr>
        <p:spPr>
          <a:xfrm>
            <a:off x="962025" y="1981200"/>
            <a:ext cx="7724775" cy="3978274"/>
          </a:xfrm>
          <a:prstGeom prst="rect">
            <a:avLst/>
          </a:prstGeom>
          <a:noFill/>
          <a:ln>
            <a:noFill/>
          </a:ln>
        </p:spPr>
        <p:txBody>
          <a:bodyPr wrap="square" lIns="45700" tIns="45700" rIns="45700" bIns="45700" anchor="t" anchorCtr="0">
            <a:noAutofit/>
          </a:bodyPr>
          <a:lstStyle/>
          <a:p>
            <a:pPr marL="342900" marR="0" lvl="0" indent="-330200" algn="l" rtl="0">
              <a:lnSpc>
                <a:spcPct val="100000"/>
              </a:lnSpc>
              <a:spcBef>
                <a:spcPts val="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FDA Web Site for Pregnant Women </a:t>
            </a:r>
          </a:p>
          <a:p>
            <a:pPr marL="342900" marR="0" lvl="0" indent="-342900" algn="l" rtl="0">
              <a:lnSpc>
                <a:spcPct val="100000"/>
              </a:lnSpc>
              <a:spcBef>
                <a:spcPts val="700"/>
              </a:spcBef>
              <a:spcAft>
                <a:spcPts val="0"/>
              </a:spcAft>
              <a:buClr>
                <a:srgbClr val="16469D"/>
              </a:buClr>
              <a:buSzPct val="25000"/>
              <a:buFont typeface="Times New Roman"/>
              <a:buNone/>
            </a:pPr>
            <a:r>
              <a:rPr lang="en-US" sz="3000" b="0" i="0" u="none" strike="noStrike" cap="none" dirty="0">
                <a:solidFill>
                  <a:srgbClr val="000000"/>
                </a:solidFill>
                <a:latin typeface="Avenir"/>
                <a:ea typeface="Avenir"/>
                <a:cs typeface="Avenir"/>
                <a:sym typeface="Avenir"/>
              </a:rPr>
              <a:t>	</a:t>
            </a:r>
            <a:r>
              <a:rPr lang="en-US" sz="3000" b="0" i="0" u="sng" strike="noStrike" cap="none" dirty="0">
                <a:solidFill>
                  <a:schemeClr val="hlink"/>
                </a:solidFill>
                <a:latin typeface="Avenir"/>
                <a:ea typeface="Avenir"/>
                <a:cs typeface="Avenir"/>
                <a:sym typeface="Avenir"/>
                <a:hlinkClick r:id="rId3"/>
              </a:rPr>
              <a:t>https://www.fda.gov/pregnancyfoodsafety</a:t>
            </a:r>
            <a:endParaRPr lang="en-US" sz="3000" b="0" i="0" u="sng" strike="noStrike" cap="none" dirty="0">
              <a:solidFill>
                <a:schemeClr val="hlink"/>
              </a:solidFill>
              <a:latin typeface="Avenir"/>
              <a:ea typeface="Avenir"/>
              <a:cs typeface="Avenir"/>
              <a:sym typeface="Avenir"/>
              <a:hlinkClick r:id="rId4"/>
            </a:endParaRP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FDA Food Information Line</a:t>
            </a:r>
          </a:p>
          <a:p>
            <a:pPr marL="342900" marR="0" lvl="0" indent="-342900" algn="l" rtl="0">
              <a:lnSpc>
                <a:spcPct val="100000"/>
              </a:lnSpc>
              <a:spcBef>
                <a:spcPts val="700"/>
              </a:spcBef>
              <a:spcAft>
                <a:spcPts val="0"/>
              </a:spcAft>
              <a:buClr>
                <a:srgbClr val="9999E5"/>
              </a:buClr>
              <a:buSzPct val="25000"/>
              <a:buFont typeface="Times New Roman"/>
              <a:buNone/>
            </a:pPr>
            <a:r>
              <a:rPr lang="en-US" sz="3000" b="0" i="0" u="none" strike="noStrike" cap="none" dirty="0">
                <a:solidFill>
                  <a:srgbClr val="000000"/>
                </a:solidFill>
                <a:latin typeface="Avenir"/>
                <a:ea typeface="Avenir"/>
                <a:cs typeface="Avenir"/>
                <a:sym typeface="Avenir"/>
              </a:rPr>
              <a:t>	</a:t>
            </a:r>
            <a:r>
              <a:rPr lang="en-US" sz="3000" b="0" i="0" u="none" strike="noStrike" cap="none" dirty="0">
                <a:solidFill>
                  <a:srgbClr val="A2238E"/>
                </a:solidFill>
                <a:latin typeface="Avenir"/>
                <a:ea typeface="Avenir"/>
                <a:cs typeface="Avenir"/>
                <a:sym typeface="Avenir"/>
              </a:rPr>
              <a:t>1-888-SAFE FOOD</a:t>
            </a:r>
          </a:p>
        </p:txBody>
      </p:sp>
      <p:sp>
        <p:nvSpPr>
          <p:cNvPr id="308" name="Shape 308"/>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29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Common Symptoms </a:t>
            </a:r>
          </a:p>
        </p:txBody>
      </p:sp>
      <p:cxnSp>
        <p:nvCxnSpPr>
          <p:cNvPr id="90" name="Shape 90"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89" name="Shape 89"/>
          <p:cNvSpPr txBox="1">
            <a:spLocks noGrp="1"/>
          </p:cNvSpPr>
          <p:nvPr>
            <p:ph type="body" idx="1"/>
          </p:nvPr>
        </p:nvSpPr>
        <p:spPr>
          <a:xfrm>
            <a:off x="1219200" y="1981200"/>
            <a:ext cx="4278300" cy="3978300"/>
          </a:xfrm>
          <a:prstGeom prst="rect">
            <a:avLst/>
          </a:prstGeom>
          <a:noFill/>
          <a:ln>
            <a:noFill/>
          </a:ln>
        </p:spPr>
        <p:txBody>
          <a:bodyPr wrap="square" lIns="45700" tIns="45700" rIns="45700" bIns="45700" anchor="t" anchorCtr="0">
            <a:noAutofit/>
          </a:bodyPr>
          <a:lstStyle/>
          <a:p>
            <a:pPr marL="342900" marR="0" lvl="0" indent="-330200" algn="l" rtl="0">
              <a:lnSpc>
                <a:spcPct val="100000"/>
              </a:lnSpc>
              <a:spcBef>
                <a:spcPts val="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Stomach cramps</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Vomiting</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Diarrhea</a:t>
            </a:r>
          </a:p>
        </p:txBody>
      </p:sp>
      <p:sp>
        <p:nvSpPr>
          <p:cNvPr id="91" name="Shape 91"/>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3</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cxnSp>
        <p:nvCxnSpPr>
          <p:cNvPr id="314" name="Shape 314" title="Line"/>
          <p:cNvCxnSpPr/>
          <p:nvPr/>
        </p:nvCxnSpPr>
        <p:spPr>
          <a:xfrm>
            <a:off x="800100" y="4267200"/>
            <a:ext cx="7543800" cy="0"/>
          </a:xfrm>
          <a:prstGeom prst="straightConnector1">
            <a:avLst/>
          </a:prstGeom>
          <a:noFill/>
          <a:ln w="19050" cap="flat" cmpd="sng">
            <a:solidFill>
              <a:srgbClr val="8DD7F7"/>
            </a:solidFill>
            <a:prstDash val="solid"/>
            <a:round/>
            <a:headEnd type="none" w="med" len="med"/>
            <a:tailEnd type="none" w="med" len="med"/>
          </a:ln>
        </p:spPr>
      </p:cxnSp>
      <p:sp>
        <p:nvSpPr>
          <p:cNvPr id="313" name="Shape 313"/>
          <p:cNvSpPr txBox="1">
            <a:spLocks noGrp="1"/>
          </p:cNvSpPr>
          <p:nvPr>
            <p:ph type="title"/>
          </p:nvPr>
        </p:nvSpPr>
        <p:spPr>
          <a:xfrm>
            <a:off x="800100" y="4330950"/>
            <a:ext cx="7543800" cy="6345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rgbClr val="16469D"/>
              </a:buClr>
              <a:buSzPct val="25000"/>
              <a:buFont typeface="Trebuchet MS"/>
              <a:buNone/>
            </a:pPr>
            <a:r>
              <a:rPr lang="en-US" sz="4000" b="1" i="0" u="none" strike="noStrike" cap="none" dirty="0">
                <a:solidFill>
                  <a:srgbClr val="16469D"/>
                </a:solidFill>
                <a:latin typeface="Trebuchet MS"/>
                <a:ea typeface="Trebuchet MS"/>
                <a:cs typeface="Trebuchet MS"/>
                <a:sym typeface="Trebuchet MS"/>
              </a:rPr>
              <a:t>Questions &amp; Answers</a:t>
            </a:r>
          </a:p>
        </p:txBody>
      </p:sp>
      <p:cxnSp>
        <p:nvCxnSpPr>
          <p:cNvPr id="315" name="Shape 315" title="Line"/>
          <p:cNvCxnSpPr/>
          <p:nvPr/>
        </p:nvCxnSpPr>
        <p:spPr>
          <a:xfrm>
            <a:off x="800100" y="5029200"/>
            <a:ext cx="7543800" cy="0"/>
          </a:xfrm>
          <a:prstGeom prst="straightConnector1">
            <a:avLst/>
          </a:prstGeom>
          <a:noFill/>
          <a:ln w="19050" cap="flat" cmpd="sng">
            <a:solidFill>
              <a:srgbClr val="8DD7F7"/>
            </a:solidFill>
            <a:prstDash val="solid"/>
            <a:round/>
            <a:headEnd type="none" w="med" len="med"/>
            <a:tailEnd type="none" w="med" len="med"/>
          </a:ln>
        </p:spPr>
      </p:cxnSp>
      <p:sp>
        <p:nvSpPr>
          <p:cNvPr id="316" name="Shape 316"/>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30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685800" y="609600"/>
            <a:ext cx="7772400" cy="6096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True or False?</a:t>
            </a:r>
          </a:p>
        </p:txBody>
      </p:sp>
      <p:cxnSp>
        <p:nvCxnSpPr>
          <p:cNvPr id="98" name="Shape 98"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97" name="Shape 97"/>
          <p:cNvSpPr txBox="1">
            <a:spLocks noGrp="1"/>
          </p:cNvSpPr>
          <p:nvPr>
            <p:ph type="body" idx="1"/>
          </p:nvPr>
        </p:nvSpPr>
        <p:spPr>
          <a:xfrm>
            <a:off x="1219200" y="1981200"/>
            <a:ext cx="7467600" cy="3978274"/>
          </a:xfrm>
          <a:prstGeom prst="rect">
            <a:avLst/>
          </a:prstGeom>
          <a:noFill/>
          <a:ln>
            <a:noFill/>
          </a:ln>
        </p:spPr>
        <p:txBody>
          <a:bodyPr wrap="square" lIns="45700" tIns="45700" rIns="45700" bIns="45700" anchor="t" anchorCtr="0">
            <a:noAutofit/>
          </a:bodyPr>
          <a:lstStyle/>
          <a:p>
            <a:pPr marL="457200" marR="0" lvl="0" indent="-457200" algn="l" rtl="0">
              <a:lnSpc>
                <a:spcPct val="100000"/>
              </a:lnSpc>
              <a:spcBef>
                <a:spcPts val="0"/>
              </a:spcBef>
              <a:spcAft>
                <a:spcPts val="0"/>
              </a:spcAft>
              <a:buClr>
                <a:srgbClr val="9999E5"/>
              </a:buClr>
              <a:buSzPct val="25000"/>
              <a:buFont typeface="Times New Roman"/>
              <a:buNone/>
            </a:pPr>
            <a:r>
              <a:rPr lang="en-US" sz="3000" b="0" i="0" u="none" strike="noStrike" cap="none" dirty="0">
                <a:solidFill>
                  <a:srgbClr val="16469D"/>
                </a:solidFill>
                <a:latin typeface="Avenir"/>
                <a:ea typeface="Avenir"/>
                <a:cs typeface="Avenir"/>
                <a:sym typeface="Avenir"/>
              </a:rPr>
              <a:t>1.</a:t>
            </a:r>
            <a:r>
              <a:rPr lang="en-US" sz="3000" b="0" i="0" u="none" strike="noStrike" cap="none" dirty="0">
                <a:solidFill>
                  <a:srgbClr val="000000"/>
                </a:solidFill>
                <a:latin typeface="Avenir"/>
                <a:ea typeface="Avenir"/>
                <a:cs typeface="Avenir"/>
                <a:sym typeface="Avenir"/>
              </a:rPr>
              <a:t>	Foodborne illness isn’t a serious issue </a:t>
            </a:r>
          </a:p>
          <a:p>
            <a:pPr marL="457200" marR="0" lvl="0" indent="-457200" algn="l" rtl="0">
              <a:lnSpc>
                <a:spcPct val="100000"/>
              </a:lnSpc>
              <a:spcBef>
                <a:spcPts val="700"/>
              </a:spcBef>
              <a:spcAft>
                <a:spcPts val="0"/>
              </a:spcAft>
              <a:buClr>
                <a:srgbClr val="9999E5"/>
              </a:buClr>
              <a:buSzPct val="25000"/>
              <a:buFont typeface="Times New Roman"/>
              <a:buNone/>
            </a:pPr>
            <a:r>
              <a:rPr lang="en-US" sz="3000" b="0" i="0" u="none" strike="noStrike" cap="none" dirty="0">
                <a:solidFill>
                  <a:srgbClr val="16469D"/>
                </a:solidFill>
                <a:latin typeface="Avenir"/>
                <a:ea typeface="Avenir"/>
                <a:cs typeface="Avenir"/>
                <a:sym typeface="Avenir"/>
              </a:rPr>
              <a:t>2.</a:t>
            </a:r>
            <a:r>
              <a:rPr lang="en-US" sz="3000" b="0" i="0" u="none" strike="noStrike" cap="none" dirty="0">
                <a:solidFill>
                  <a:srgbClr val="000000"/>
                </a:solidFill>
                <a:latin typeface="Avenir"/>
                <a:ea typeface="Avenir"/>
                <a:cs typeface="Avenir"/>
                <a:sym typeface="Avenir"/>
              </a:rPr>
              <a:t>	Foodborne illness doesn’t affect me</a:t>
            </a:r>
          </a:p>
          <a:p>
            <a:pPr marL="457200" marR="0" lvl="0" indent="-457200" algn="l" rtl="0">
              <a:lnSpc>
                <a:spcPct val="100000"/>
              </a:lnSpc>
              <a:spcBef>
                <a:spcPts val="700"/>
              </a:spcBef>
              <a:spcAft>
                <a:spcPts val="0"/>
              </a:spcAft>
              <a:buClr>
                <a:srgbClr val="9999E5"/>
              </a:buClr>
              <a:buSzPct val="25000"/>
              <a:buFont typeface="Times New Roman"/>
              <a:buNone/>
            </a:pPr>
            <a:r>
              <a:rPr lang="en-US" sz="3000" b="0" i="0" u="none" strike="noStrike" cap="none" dirty="0">
                <a:solidFill>
                  <a:srgbClr val="16469D"/>
                </a:solidFill>
                <a:latin typeface="Avenir"/>
                <a:ea typeface="Avenir"/>
                <a:cs typeface="Avenir"/>
                <a:sym typeface="Avenir"/>
              </a:rPr>
              <a:t>3.</a:t>
            </a:r>
            <a:r>
              <a:rPr lang="en-US" sz="3000" b="0" i="0" u="none" strike="noStrike" cap="none" dirty="0">
                <a:solidFill>
                  <a:srgbClr val="000000"/>
                </a:solidFill>
                <a:latin typeface="Avenir"/>
                <a:ea typeface="Avenir"/>
                <a:cs typeface="Avenir"/>
                <a:sym typeface="Avenir"/>
              </a:rPr>
              <a:t>	Foodborne illness can’t affect my </a:t>
            </a:r>
            <a:br>
              <a:rPr lang="en-US" sz="3000" b="0" i="0" u="none" strike="noStrike" cap="none" dirty="0">
                <a:solidFill>
                  <a:srgbClr val="000000"/>
                </a:solidFill>
                <a:latin typeface="Avenir"/>
                <a:ea typeface="Avenir"/>
                <a:cs typeface="Avenir"/>
                <a:sym typeface="Avenir"/>
              </a:rPr>
            </a:br>
            <a:r>
              <a:rPr lang="en-US" sz="3000" b="0" i="0" u="none" strike="noStrike" cap="none" dirty="0">
                <a:solidFill>
                  <a:srgbClr val="000000"/>
                </a:solidFill>
                <a:latin typeface="Avenir"/>
                <a:ea typeface="Avenir"/>
                <a:cs typeface="Avenir"/>
                <a:sym typeface="Avenir"/>
              </a:rPr>
              <a:t>unborn baby</a:t>
            </a:r>
          </a:p>
        </p:txBody>
      </p:sp>
      <p:sp>
        <p:nvSpPr>
          <p:cNvPr id="99" name="Shape 99"/>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cxnSp>
        <p:nvCxnSpPr>
          <p:cNvPr id="105" name="Shape 105" title="Line"/>
          <p:cNvCxnSpPr/>
          <p:nvPr/>
        </p:nvCxnSpPr>
        <p:spPr>
          <a:xfrm>
            <a:off x="800100" y="4267200"/>
            <a:ext cx="7543800" cy="0"/>
          </a:xfrm>
          <a:prstGeom prst="straightConnector1">
            <a:avLst/>
          </a:prstGeom>
          <a:noFill/>
          <a:ln w="19050" cap="flat" cmpd="sng">
            <a:solidFill>
              <a:srgbClr val="8DD7F7"/>
            </a:solidFill>
            <a:prstDash val="solid"/>
            <a:round/>
            <a:headEnd type="none" w="med" len="med"/>
            <a:tailEnd type="none" w="med" len="med"/>
          </a:ln>
        </p:spPr>
      </p:cxnSp>
      <p:sp>
        <p:nvSpPr>
          <p:cNvPr id="104" name="Shape 104"/>
          <p:cNvSpPr txBox="1">
            <a:spLocks noGrp="1"/>
          </p:cNvSpPr>
          <p:nvPr>
            <p:ph type="title"/>
          </p:nvPr>
        </p:nvSpPr>
        <p:spPr>
          <a:xfrm>
            <a:off x="800100" y="4330950"/>
            <a:ext cx="7543800" cy="6345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rgbClr val="16469D"/>
              </a:buClr>
              <a:buSzPct val="25000"/>
              <a:buFont typeface="Trebuchet MS"/>
              <a:buNone/>
            </a:pPr>
            <a:r>
              <a:rPr lang="en-US" sz="4000" b="1" i="0" u="none" strike="noStrike" cap="none" dirty="0">
                <a:solidFill>
                  <a:srgbClr val="16469D"/>
                </a:solidFill>
                <a:latin typeface="Trebuchet MS"/>
                <a:ea typeface="Trebuchet MS"/>
                <a:cs typeface="Trebuchet MS"/>
                <a:sym typeface="Trebuchet MS"/>
              </a:rPr>
              <a:t>Foodborne Illness &amp; Pregnancy</a:t>
            </a:r>
          </a:p>
        </p:txBody>
      </p:sp>
      <p:cxnSp>
        <p:nvCxnSpPr>
          <p:cNvPr id="106" name="Shape 106" title="Line"/>
          <p:cNvCxnSpPr/>
          <p:nvPr/>
        </p:nvCxnSpPr>
        <p:spPr>
          <a:xfrm>
            <a:off x="800100" y="5029200"/>
            <a:ext cx="7543800" cy="0"/>
          </a:xfrm>
          <a:prstGeom prst="straightConnector1">
            <a:avLst/>
          </a:prstGeom>
          <a:noFill/>
          <a:ln w="19050" cap="flat" cmpd="sng">
            <a:solidFill>
              <a:srgbClr val="8DD7F7"/>
            </a:solidFill>
            <a:prstDash val="solid"/>
            <a:round/>
            <a:headEnd type="none" w="med" len="med"/>
            <a:tailEnd type="none" w="med" len="med"/>
          </a:ln>
        </p:spPr>
      </p:cxnSp>
      <p:sp>
        <p:nvSpPr>
          <p:cNvPr id="107" name="Shape 107"/>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True or False?</a:t>
            </a:r>
          </a:p>
        </p:txBody>
      </p:sp>
      <p:cxnSp>
        <p:nvCxnSpPr>
          <p:cNvPr id="114" name="Shape 114"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113" name="Shape 113"/>
          <p:cNvSpPr txBox="1">
            <a:spLocks noGrp="1"/>
          </p:cNvSpPr>
          <p:nvPr>
            <p:ph type="body" idx="1"/>
          </p:nvPr>
        </p:nvSpPr>
        <p:spPr>
          <a:xfrm>
            <a:off x="1093800" y="1981200"/>
            <a:ext cx="6956400" cy="3315900"/>
          </a:xfrm>
          <a:prstGeom prst="rect">
            <a:avLst/>
          </a:prstGeom>
          <a:noFill/>
          <a:ln>
            <a:noFill/>
          </a:ln>
        </p:spPr>
        <p:txBody>
          <a:bodyPr wrap="square" lIns="45700" tIns="45700" rIns="45700" bIns="45700" anchor="t" anchorCtr="0">
            <a:noAutofit/>
          </a:bodyPr>
          <a:lstStyle/>
          <a:p>
            <a:pPr marL="457200" marR="0" lvl="0" indent="-457200" algn="l" rtl="0">
              <a:lnSpc>
                <a:spcPct val="100000"/>
              </a:lnSpc>
              <a:spcBef>
                <a:spcPts val="0"/>
              </a:spcBef>
              <a:spcAft>
                <a:spcPts val="0"/>
              </a:spcAft>
              <a:buClr>
                <a:srgbClr val="9999E5"/>
              </a:buClr>
              <a:buSzPct val="25000"/>
              <a:buFont typeface="Times New Roman"/>
              <a:buNone/>
            </a:pPr>
            <a:r>
              <a:rPr lang="en-US" sz="3000" b="0" i="0" u="none" strike="noStrike" cap="none" dirty="0">
                <a:solidFill>
                  <a:srgbClr val="16469D"/>
                </a:solidFill>
                <a:latin typeface="Avenir"/>
                <a:ea typeface="Avenir"/>
                <a:cs typeface="Avenir"/>
                <a:sym typeface="Avenir"/>
              </a:rPr>
              <a:t>1.</a:t>
            </a:r>
            <a:r>
              <a:rPr lang="en-US" sz="3000" b="0" i="0" u="none" strike="noStrike" cap="none" dirty="0">
                <a:solidFill>
                  <a:srgbClr val="000000"/>
                </a:solidFill>
                <a:latin typeface="Avenir"/>
                <a:ea typeface="Avenir"/>
                <a:cs typeface="Avenir"/>
                <a:sym typeface="Avenir"/>
              </a:rPr>
              <a:t>	Foodborne illness isn’t a serious issue</a:t>
            </a:r>
          </a:p>
          <a:p>
            <a:pPr marL="0" marR="0" lvl="0" indent="0" algn="ctr" rtl="0">
              <a:lnSpc>
                <a:spcPct val="300000"/>
              </a:lnSpc>
              <a:spcBef>
                <a:spcPts val="700"/>
              </a:spcBef>
              <a:spcAft>
                <a:spcPts val="0"/>
              </a:spcAft>
              <a:buClr>
                <a:srgbClr val="9999E5"/>
              </a:buClr>
              <a:buSzPct val="25000"/>
              <a:buFont typeface="Times New Roman"/>
              <a:buNone/>
            </a:pPr>
            <a:r>
              <a:rPr lang="en-US" sz="3000" b="1" i="0" u="none" strike="noStrike" cap="none" dirty="0">
                <a:solidFill>
                  <a:srgbClr val="A2238E"/>
                </a:solidFill>
                <a:latin typeface="Avenir"/>
                <a:ea typeface="Avenir"/>
                <a:cs typeface="Avenir"/>
                <a:sym typeface="Avenir"/>
              </a:rPr>
              <a:t>False</a:t>
            </a:r>
          </a:p>
        </p:txBody>
      </p:sp>
      <p:sp>
        <p:nvSpPr>
          <p:cNvPr id="115" name="Shape 115"/>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Foodborne Illness Statistics</a:t>
            </a:r>
          </a:p>
        </p:txBody>
      </p:sp>
      <p:cxnSp>
        <p:nvCxnSpPr>
          <p:cNvPr id="122" name="Shape 122"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121" name="Shape 121"/>
          <p:cNvSpPr txBox="1">
            <a:spLocks noGrp="1"/>
          </p:cNvSpPr>
          <p:nvPr>
            <p:ph type="body" idx="1"/>
          </p:nvPr>
        </p:nvSpPr>
        <p:spPr>
          <a:xfrm>
            <a:off x="508950" y="1981200"/>
            <a:ext cx="8126100" cy="3978300"/>
          </a:xfrm>
          <a:prstGeom prst="rect">
            <a:avLst/>
          </a:prstGeom>
          <a:noFill/>
          <a:ln>
            <a:noFill/>
          </a:ln>
        </p:spPr>
        <p:txBody>
          <a:bodyPr wrap="square" lIns="45700" tIns="45700" rIns="45700" bIns="45700" anchor="t" anchorCtr="0">
            <a:noAutofit/>
          </a:bodyPr>
          <a:lstStyle/>
          <a:p>
            <a:pPr marL="342900" marR="0" lvl="0" indent="-342900" algn="l" rtl="0">
              <a:lnSpc>
                <a:spcPct val="100000"/>
              </a:lnSpc>
              <a:spcBef>
                <a:spcPts val="0"/>
              </a:spcBef>
              <a:spcAft>
                <a:spcPts val="0"/>
              </a:spcAft>
              <a:buClr>
                <a:srgbClr val="9999E5"/>
              </a:buClr>
              <a:buSzPct val="25000"/>
              <a:buFont typeface="Times New Roman"/>
              <a:buNone/>
            </a:pPr>
            <a:r>
              <a:rPr lang="en-US" sz="3000" b="0" i="0" u="none" strike="noStrike" cap="none" dirty="0">
                <a:solidFill>
                  <a:srgbClr val="000000"/>
                </a:solidFill>
                <a:latin typeface="Avenir"/>
                <a:ea typeface="Avenir"/>
                <a:cs typeface="Avenir"/>
                <a:sym typeface="Avenir"/>
              </a:rPr>
              <a:t>Each year in the U.S., foodborne illness causes:</a:t>
            </a:r>
          </a:p>
          <a:p>
            <a:pPr marL="342900" marR="0" lvl="0" indent="-330200" algn="l" rtl="0">
              <a:lnSpc>
                <a:spcPct val="100000"/>
              </a:lnSpc>
              <a:spcBef>
                <a:spcPts val="700"/>
              </a:spcBef>
              <a:spcAft>
                <a:spcPts val="0"/>
              </a:spcAft>
              <a:buClr>
                <a:srgbClr val="16469D"/>
              </a:buClr>
              <a:buSzPct val="100000"/>
              <a:buFont typeface="Avenir"/>
              <a:buChar char="•"/>
            </a:pPr>
            <a:r>
              <a:rPr lang="en-US" sz="3000" b="1" i="0" u="none" strike="noStrike" cap="none" dirty="0">
                <a:solidFill>
                  <a:srgbClr val="A2238E"/>
                </a:solidFill>
                <a:latin typeface="Avenir"/>
                <a:ea typeface="Avenir"/>
                <a:cs typeface="Avenir"/>
                <a:sym typeface="Avenir"/>
              </a:rPr>
              <a:t>48</a:t>
            </a:r>
            <a:r>
              <a:rPr lang="en-US" sz="3000" b="1" i="0" u="none" strike="noStrike" cap="none" dirty="0">
                <a:solidFill>
                  <a:srgbClr val="000000"/>
                </a:solidFill>
                <a:latin typeface="Avenir"/>
                <a:ea typeface="Avenir"/>
                <a:cs typeface="Avenir"/>
                <a:sym typeface="Avenir"/>
              </a:rPr>
              <a:t> </a:t>
            </a:r>
            <a:r>
              <a:rPr lang="en-US" sz="3000" b="1" i="0" u="none" strike="noStrike" cap="none" dirty="0">
                <a:solidFill>
                  <a:srgbClr val="A2238E"/>
                </a:solidFill>
                <a:latin typeface="Avenir"/>
                <a:ea typeface="Avenir"/>
                <a:cs typeface="Avenir"/>
                <a:sym typeface="Avenir"/>
              </a:rPr>
              <a:t>million</a:t>
            </a:r>
            <a:r>
              <a:rPr lang="en-US" sz="3000" b="0" i="0" u="none" strike="noStrike" cap="none" dirty="0">
                <a:solidFill>
                  <a:srgbClr val="000000"/>
                </a:solidFill>
                <a:latin typeface="Avenir"/>
                <a:ea typeface="Avenir"/>
                <a:cs typeface="Avenir"/>
                <a:sym typeface="Avenir"/>
              </a:rPr>
              <a:t> gastrointestinal illnesses</a:t>
            </a:r>
          </a:p>
          <a:p>
            <a:pPr marL="342900" marR="0" lvl="0" indent="-330200" algn="l" rtl="0">
              <a:lnSpc>
                <a:spcPct val="100000"/>
              </a:lnSpc>
              <a:spcBef>
                <a:spcPts val="700"/>
              </a:spcBef>
              <a:spcAft>
                <a:spcPts val="0"/>
              </a:spcAft>
              <a:buClr>
                <a:srgbClr val="16469D"/>
              </a:buClr>
              <a:buSzPct val="100000"/>
              <a:buFont typeface="Avenir"/>
              <a:buChar char="•"/>
            </a:pPr>
            <a:r>
              <a:rPr lang="en-US" sz="3000" b="1" i="0" u="none" strike="noStrike" cap="none" dirty="0">
                <a:solidFill>
                  <a:srgbClr val="A2238E"/>
                </a:solidFill>
                <a:latin typeface="Avenir"/>
                <a:ea typeface="Avenir"/>
                <a:cs typeface="Avenir"/>
                <a:sym typeface="Avenir"/>
              </a:rPr>
              <a:t>128,000</a:t>
            </a:r>
            <a:r>
              <a:rPr lang="en-US" sz="3000" b="0" i="0" u="none" strike="noStrike" cap="none" dirty="0">
                <a:solidFill>
                  <a:srgbClr val="000000"/>
                </a:solidFill>
                <a:latin typeface="Avenir"/>
                <a:ea typeface="Avenir"/>
                <a:cs typeface="Avenir"/>
                <a:sym typeface="Avenir"/>
              </a:rPr>
              <a:t> hospitalizations</a:t>
            </a:r>
          </a:p>
          <a:p>
            <a:pPr marL="342900" marR="0" lvl="0" indent="-330200" algn="l" rtl="0">
              <a:lnSpc>
                <a:spcPct val="100000"/>
              </a:lnSpc>
              <a:spcBef>
                <a:spcPts val="700"/>
              </a:spcBef>
              <a:spcAft>
                <a:spcPts val="0"/>
              </a:spcAft>
              <a:buClr>
                <a:srgbClr val="16469D"/>
              </a:buClr>
              <a:buSzPct val="100000"/>
              <a:buFont typeface="Avenir"/>
              <a:buChar char="•"/>
            </a:pPr>
            <a:r>
              <a:rPr lang="en-US" sz="3000" b="1" i="0" u="none" strike="noStrike" cap="none" dirty="0">
                <a:solidFill>
                  <a:srgbClr val="A2238E"/>
                </a:solidFill>
                <a:latin typeface="Avenir"/>
                <a:ea typeface="Avenir"/>
                <a:cs typeface="Avenir"/>
                <a:sym typeface="Avenir"/>
              </a:rPr>
              <a:t>3,000</a:t>
            </a:r>
            <a:r>
              <a:rPr lang="en-US" sz="3000" b="0" i="0" u="none" strike="noStrike" cap="none" dirty="0">
                <a:solidFill>
                  <a:srgbClr val="000000"/>
                </a:solidFill>
                <a:latin typeface="Avenir"/>
                <a:ea typeface="Avenir"/>
                <a:cs typeface="Avenir"/>
                <a:sym typeface="Avenir"/>
              </a:rPr>
              <a:t> deaths</a:t>
            </a:r>
          </a:p>
        </p:txBody>
      </p:sp>
      <p:sp>
        <p:nvSpPr>
          <p:cNvPr id="123" name="Shape 123"/>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7</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latin typeface="Trebuchet MS"/>
                <a:ea typeface="Trebuchet MS"/>
                <a:cs typeface="Trebuchet MS"/>
                <a:sym typeface="Trebuchet MS"/>
              </a:rPr>
              <a:t>Tr</a:t>
            </a:r>
            <a:r>
              <a:rPr lang="en-US" sz="4000" b="0" i="0" u="none" strike="noStrike" cap="none" dirty="0">
                <a:solidFill>
                  <a:srgbClr val="16469D"/>
                </a:solidFill>
                <a:latin typeface="Trebuchet MS"/>
                <a:ea typeface="Trebuchet MS"/>
                <a:cs typeface="Trebuchet MS"/>
                <a:sym typeface="Trebuchet MS"/>
              </a:rPr>
              <a:t>ue or False? </a:t>
            </a:r>
          </a:p>
        </p:txBody>
      </p:sp>
      <p:cxnSp>
        <p:nvCxnSpPr>
          <p:cNvPr id="130" name="Shape 130"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129" name="Shape 129"/>
          <p:cNvSpPr txBox="1">
            <a:spLocks noGrp="1"/>
          </p:cNvSpPr>
          <p:nvPr>
            <p:ph type="body" idx="1"/>
          </p:nvPr>
        </p:nvSpPr>
        <p:spPr>
          <a:xfrm>
            <a:off x="838200" y="1953250"/>
            <a:ext cx="7467600" cy="3321000"/>
          </a:xfrm>
          <a:prstGeom prst="rect">
            <a:avLst/>
          </a:prstGeom>
          <a:noFill/>
          <a:ln>
            <a:noFill/>
          </a:ln>
        </p:spPr>
        <p:txBody>
          <a:bodyPr wrap="square" lIns="45700" tIns="45700" rIns="45700" bIns="45700" anchor="t" anchorCtr="0">
            <a:noAutofit/>
          </a:bodyPr>
          <a:lstStyle/>
          <a:p>
            <a:pPr marL="0" marR="0" lvl="0" indent="0" algn="ctr" rtl="0">
              <a:lnSpc>
                <a:spcPct val="100000"/>
              </a:lnSpc>
              <a:spcBef>
                <a:spcPts val="0"/>
              </a:spcBef>
              <a:spcAft>
                <a:spcPts val="0"/>
              </a:spcAft>
              <a:buClr>
                <a:srgbClr val="9999E5"/>
              </a:buClr>
              <a:buSzPct val="25000"/>
              <a:buFont typeface="Times New Roman"/>
              <a:buNone/>
            </a:pPr>
            <a:r>
              <a:rPr lang="en-US" sz="3200" b="0" i="0" u="none" strike="noStrike" cap="none" dirty="0">
                <a:solidFill>
                  <a:srgbClr val="16469D"/>
                </a:solidFill>
                <a:latin typeface="Avenir"/>
                <a:ea typeface="Avenir"/>
                <a:cs typeface="Avenir"/>
                <a:sym typeface="Avenir"/>
              </a:rPr>
              <a:t>2.</a:t>
            </a:r>
            <a:r>
              <a:rPr lang="en-US" sz="3200" b="0" i="0" u="none" strike="noStrike" cap="none" dirty="0">
                <a:solidFill>
                  <a:srgbClr val="000000"/>
                </a:solidFill>
                <a:latin typeface="Avenir"/>
                <a:ea typeface="Avenir"/>
                <a:cs typeface="Avenir"/>
                <a:sym typeface="Avenir"/>
              </a:rPr>
              <a:t>	</a:t>
            </a:r>
            <a:r>
              <a:rPr lang="en-US" sz="3000" b="0" i="0" u="none" strike="noStrike" cap="none" dirty="0">
                <a:solidFill>
                  <a:srgbClr val="000000"/>
                </a:solidFill>
                <a:latin typeface="Avenir"/>
                <a:ea typeface="Avenir"/>
                <a:cs typeface="Avenir"/>
                <a:sym typeface="Avenir"/>
              </a:rPr>
              <a:t>Foodborne illness doesn’t affect me</a:t>
            </a:r>
            <a:br>
              <a:rPr lang="en-US" sz="3000" b="0" i="0" u="none" strike="noStrike" cap="none" dirty="0">
                <a:solidFill>
                  <a:srgbClr val="000000"/>
                </a:solidFill>
                <a:latin typeface="Avenir"/>
                <a:ea typeface="Avenir"/>
                <a:cs typeface="Avenir"/>
                <a:sym typeface="Avenir"/>
              </a:rPr>
            </a:br>
            <a:r>
              <a:rPr lang="en-US" sz="3000" b="1" i="0" u="none" strike="noStrike" cap="none" dirty="0">
                <a:solidFill>
                  <a:srgbClr val="A2238E"/>
                </a:solidFill>
                <a:latin typeface="Avenir"/>
                <a:ea typeface="Avenir"/>
                <a:cs typeface="Avenir"/>
                <a:sym typeface="Avenir"/>
              </a:rPr>
              <a:t>False</a:t>
            </a:r>
          </a:p>
        </p:txBody>
      </p:sp>
      <p:sp>
        <p:nvSpPr>
          <p:cNvPr id="131" name="Shape 131"/>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685800" y="609600"/>
            <a:ext cx="7772400" cy="595500"/>
          </a:xfrm>
          <a:prstGeom prst="rect">
            <a:avLst/>
          </a:prstGeom>
          <a:noFill/>
          <a:ln>
            <a:noFill/>
          </a:ln>
        </p:spPr>
        <p:txBody>
          <a:bodyPr wrap="square" lIns="45700" tIns="45700" rIns="45700" bIns="45700" anchor="ctr" anchorCtr="0">
            <a:noAutofit/>
          </a:bodyPr>
          <a:lstStyle/>
          <a:p>
            <a:pPr marL="0" marR="0" lvl="0" indent="0" algn="ctr" rtl="0">
              <a:lnSpc>
                <a:spcPct val="100000"/>
              </a:lnSpc>
              <a:spcBef>
                <a:spcPts val="0"/>
              </a:spcBef>
              <a:spcAft>
                <a:spcPts val="0"/>
              </a:spcAft>
              <a:buClr>
                <a:schemeClr val="accent2"/>
              </a:buClr>
              <a:buSzPct val="25000"/>
              <a:buFont typeface="Trebuchet MS"/>
              <a:buNone/>
            </a:pPr>
            <a:r>
              <a:rPr lang="en-US" sz="4000" b="0" i="0" u="none" strike="noStrike" cap="none" dirty="0">
                <a:solidFill>
                  <a:srgbClr val="16469D"/>
                </a:solidFill>
                <a:latin typeface="Trebuchet MS"/>
                <a:ea typeface="Trebuchet MS"/>
                <a:cs typeface="Trebuchet MS"/>
                <a:sym typeface="Trebuchet MS"/>
              </a:rPr>
              <a:t>Pregnant Women Are at Risk</a:t>
            </a:r>
          </a:p>
        </p:txBody>
      </p:sp>
      <p:cxnSp>
        <p:nvCxnSpPr>
          <p:cNvPr id="138" name="Shape 138" title="Line"/>
          <p:cNvCxnSpPr/>
          <p:nvPr/>
        </p:nvCxnSpPr>
        <p:spPr>
          <a:xfrm>
            <a:off x="535350" y="1205225"/>
            <a:ext cx="8073300" cy="0"/>
          </a:xfrm>
          <a:prstGeom prst="straightConnector1">
            <a:avLst/>
          </a:prstGeom>
          <a:noFill/>
          <a:ln w="19050" cap="flat" cmpd="sng">
            <a:solidFill>
              <a:srgbClr val="8DD7F7"/>
            </a:solidFill>
            <a:prstDash val="solid"/>
            <a:round/>
            <a:headEnd type="none" w="med" len="med"/>
            <a:tailEnd type="none" w="med" len="med"/>
          </a:ln>
        </p:spPr>
      </p:cxnSp>
      <p:sp>
        <p:nvSpPr>
          <p:cNvPr id="137" name="Shape 137"/>
          <p:cNvSpPr txBox="1">
            <a:spLocks noGrp="1"/>
          </p:cNvSpPr>
          <p:nvPr>
            <p:ph type="body" idx="1"/>
          </p:nvPr>
        </p:nvSpPr>
        <p:spPr>
          <a:xfrm>
            <a:off x="2166300" y="1981200"/>
            <a:ext cx="4811400" cy="3056700"/>
          </a:xfrm>
          <a:prstGeom prst="rect">
            <a:avLst/>
          </a:prstGeom>
          <a:noFill/>
          <a:ln>
            <a:noFill/>
          </a:ln>
        </p:spPr>
        <p:txBody>
          <a:bodyPr wrap="square" lIns="45700" tIns="45700" rIns="45700" bIns="45700" anchor="t" anchorCtr="0">
            <a:noAutofit/>
          </a:bodyPr>
          <a:lstStyle/>
          <a:p>
            <a:pPr marL="342900" marR="0" lvl="0" indent="-330200" algn="l" rtl="0">
              <a:lnSpc>
                <a:spcPct val="100000"/>
              </a:lnSpc>
              <a:spcBef>
                <a:spcPts val="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Altered immune system</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Serious health problems </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Premature delivery</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Miscarriage</a:t>
            </a:r>
          </a:p>
          <a:p>
            <a:pPr marL="342900" marR="0" lvl="0" indent="-330200" algn="l" rtl="0">
              <a:lnSpc>
                <a:spcPct val="100000"/>
              </a:lnSpc>
              <a:spcBef>
                <a:spcPts val="700"/>
              </a:spcBef>
              <a:spcAft>
                <a:spcPts val="0"/>
              </a:spcAft>
              <a:buClr>
                <a:srgbClr val="16469D"/>
              </a:buClr>
              <a:buSzPct val="100000"/>
              <a:buFont typeface="Avenir"/>
              <a:buChar char="•"/>
            </a:pPr>
            <a:r>
              <a:rPr lang="en-US" sz="3000" b="0" i="0" u="none" strike="noStrike" cap="none" dirty="0">
                <a:solidFill>
                  <a:srgbClr val="000000"/>
                </a:solidFill>
                <a:latin typeface="Avenir"/>
                <a:ea typeface="Avenir"/>
                <a:cs typeface="Avenir"/>
                <a:sym typeface="Avenir"/>
              </a:rPr>
              <a:t>Death</a:t>
            </a:r>
          </a:p>
        </p:txBody>
      </p:sp>
      <p:sp>
        <p:nvSpPr>
          <p:cNvPr id="139" name="Shape 139"/>
          <p:cNvSpPr txBox="1"/>
          <p:nvPr/>
        </p:nvSpPr>
        <p:spPr>
          <a:xfrm>
            <a:off x="8501975" y="6352150"/>
            <a:ext cx="642300" cy="505800"/>
          </a:xfrm>
          <a:prstGeom prst="rect">
            <a:avLst/>
          </a:prstGeom>
          <a:noFill/>
          <a:ln>
            <a:noFill/>
          </a:ln>
        </p:spPr>
        <p:txBody>
          <a:bodyPr wrap="square" lIns="91425" tIns="91425" rIns="91425" bIns="91425" anchor="ctr" anchorCtr="0">
            <a:noAutofit/>
          </a:bodyPr>
          <a:lstStyle/>
          <a:p>
            <a:pPr lvl="0" algn="ctr" rtl="0">
              <a:spcBef>
                <a:spcPts val="0"/>
              </a:spcBef>
              <a:buNone/>
            </a:pPr>
            <a:r>
              <a:rPr lang="en-US">
                <a:solidFill>
                  <a:srgbClr val="16469D"/>
                </a:solidFill>
                <a:latin typeface="Avenir"/>
                <a:ea typeface="Avenir"/>
                <a:cs typeface="Avenir"/>
                <a:sym typeface="Avenir"/>
              </a:rPr>
              <a:t>9</a:t>
            </a:r>
          </a:p>
        </p:txBody>
      </p:sp>
    </p:spTree>
  </p:cSld>
  <p:clrMapOvr>
    <a:masterClrMapping/>
  </p:clrMapOvr>
</p:sld>
</file>

<file path=ppt/theme/theme1.xml><?xml version="1.0" encoding="utf-8"?>
<a:theme xmlns:a="http://schemas.openxmlformats.org/drawingml/2006/main" name="Blank">
  <a:themeElements>
    <a:clrScheme name="Blank">
      <a:dk1>
        <a:srgbClr val="000000"/>
      </a:dk1>
      <a:lt1>
        <a:srgbClr val="000066"/>
      </a:lt1>
      <a:dk2>
        <a:srgbClr val="A7A7A7"/>
      </a:dk2>
      <a:lt2>
        <a:srgbClr val="535353"/>
      </a:lt2>
      <a:accent1>
        <a:srgbClr val="FFFF66"/>
      </a:accent1>
      <a:accent2>
        <a:srgbClr val="3333CC"/>
      </a:accent2>
      <a:accent3>
        <a:srgbClr val="B8AAB8"/>
      </a:accent3>
      <a:accent4>
        <a:srgbClr val="707070"/>
      </a:accent4>
      <a:accent5>
        <a:srgbClr val="FFFFB8"/>
      </a:accent5>
      <a:accent6>
        <a:srgbClr val="2D2DB9"/>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nk">
  <a:themeElements>
    <a:clrScheme name="Blank">
      <a:dk1>
        <a:srgbClr val="000000"/>
      </a:dk1>
      <a:lt1>
        <a:srgbClr val="FFFFFF"/>
      </a:lt1>
      <a:dk2>
        <a:srgbClr val="A7A7A7"/>
      </a:dk2>
      <a:lt2>
        <a:srgbClr val="535353"/>
      </a:lt2>
      <a:accent1>
        <a:srgbClr val="FFFF66"/>
      </a:accent1>
      <a:accent2>
        <a:srgbClr val="3333CC"/>
      </a:accent2>
      <a:accent3>
        <a:srgbClr val="B8AAB8"/>
      </a:accent3>
      <a:accent4>
        <a:srgbClr val="707070"/>
      </a:accent4>
      <a:accent5>
        <a:srgbClr val="FFFFB8"/>
      </a:accent5>
      <a:accent6>
        <a:srgbClr val="2D2DB9"/>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TotalTime>
  <Words>2886</Words>
  <Application>Microsoft Office PowerPoint</Application>
  <PresentationFormat>On-screen Show (4:3)</PresentationFormat>
  <Paragraphs>293</Paragraphs>
  <Slides>30</Slides>
  <Notes>30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Avenir</vt:lpstr>
      <vt:lpstr>Garamond</vt:lpstr>
      <vt:lpstr>Times</vt:lpstr>
      <vt:lpstr>Times New Roman</vt:lpstr>
      <vt:lpstr>Trebuchet MS</vt:lpstr>
      <vt:lpstr>Blank</vt:lpstr>
      <vt:lpstr>Food Safety for Moms-to-Be</vt:lpstr>
      <vt:lpstr>Foodborne Illness </vt:lpstr>
      <vt:lpstr>Common Symptoms </vt:lpstr>
      <vt:lpstr>True or False?</vt:lpstr>
      <vt:lpstr>Foodborne Illness &amp; Pregnancy</vt:lpstr>
      <vt:lpstr>True or False?</vt:lpstr>
      <vt:lpstr>Foodborne Illness Statistics</vt:lpstr>
      <vt:lpstr>True or False? </vt:lpstr>
      <vt:lpstr>Pregnant Women Are at Risk</vt:lpstr>
      <vt:lpstr>True or False? </vt:lpstr>
      <vt:lpstr>Unborn Babies Are at Risk</vt:lpstr>
      <vt:lpstr>Prevention — 4 Simple Steps </vt:lpstr>
      <vt:lpstr>Prevention — Step 1 </vt:lpstr>
      <vt:lpstr>Prevention — Step 2 </vt:lpstr>
      <vt:lpstr>Prevention — Step 3 </vt:lpstr>
      <vt:lpstr>Prevention — Step 4 </vt:lpstr>
      <vt:lpstr>2 Foodborne Risks </vt:lpstr>
      <vt:lpstr>Foodborne Risk #1</vt:lpstr>
      <vt:lpstr>Listeriosis &amp; Pregnant Women </vt:lpstr>
      <vt:lpstr>How to Prevent Listeriosis </vt:lpstr>
      <vt:lpstr>Foodborne Risk #2</vt:lpstr>
      <vt:lpstr>Impact of Toxoplasma </vt:lpstr>
      <vt:lpstr>How to Prevent Toxoplasmosis </vt:lpstr>
      <vt:lpstr>How to Prevent Toxoplasmosis (cont’d) </vt:lpstr>
      <vt:lpstr>Folic Acid</vt:lpstr>
      <vt:lpstr>Eating Fish</vt:lpstr>
      <vt:lpstr>Grains</vt:lpstr>
      <vt:lpstr>Situations: What to Do If...</vt:lpstr>
      <vt:lpstr>For More Information</vt:lpstr>
      <vt:lpstr>Questions &amp; Answers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Presented by  [insert presenting organization]</dc:title>
  <cp:lastModifiedBy>Valerie</cp:lastModifiedBy>
  <cp:revision>21</cp:revision>
  <dcterms:modified xsi:type="dcterms:W3CDTF">2017-12-20T22:39:57Z</dcterms:modified>
</cp:coreProperties>
</file>